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61" r:id="rId4"/>
  </p:sldMasterIdLst>
  <p:notesMasterIdLst>
    <p:notesMasterId r:id="rId7"/>
  </p:notesMasterIdLst>
  <p:sldIdLst>
    <p:sldId id="262" r:id="rId5"/>
    <p:sldId id="263" r:id="rId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16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44C2F2-E969-42C9-B21F-D5AB31D9E1BD}" v="1" dt="2023-01-04T16:35:01.744"/>
  </p1510:revLst>
</p1510:revInfo>
</file>

<file path=ppt/tableStyles.xml><?xml version="1.0" encoding="utf-8"?>
<a:tblStyleLst xmlns:a="http://schemas.openxmlformats.org/drawingml/2006/main" def="{7406E0E3-FE4D-47DF-B81F-BEE63F1AB42F}">
  <a:tblStyle styleId="{7406E0E3-FE4D-47DF-B81F-BEE63F1AB42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6FADEC4-C98C-488B-B565-5B79F768C9A6}"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32DD76A-2967-4CC7-A74C-5F40CFCEA5F7}" styleName="Table_2">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ABD2B6E3-0801-4417-9315-EB6ABC621FA8}" styleName="Table_3">
    <a:wholeTbl>
      <a:tcTxStyle b="off" i="off">
        <a:font>
          <a:latin typeface="Calibri"/>
          <a:ea typeface="Calibri"/>
          <a:cs typeface="Calibri"/>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2B1FC6F-23CF-47D4-B6EA-50F23EC5D40B}" styleName="Table_4">
    <a:wholeTbl>
      <a:tcTxStyle b="off" i="off">
        <a:font>
          <a:latin typeface="Helvetica Neue"/>
          <a:ea typeface="Helvetica Neue"/>
          <a:cs typeface="Helvetica Neue"/>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7FD"/>
          </a:solidFill>
        </a:fill>
      </a:tcStyle>
    </a:wholeTbl>
    <a:band1H>
      <a:tcTxStyle b="off" i="off"/>
      <a:tcStyle>
        <a:tcBdr/>
        <a:fill>
          <a:solidFill>
            <a:srgbClr val="CBF0FB"/>
          </a:solidFill>
        </a:fill>
      </a:tcStyle>
    </a:band1H>
    <a:band2H>
      <a:tcTxStyle b="off" i="off"/>
      <a:tcStyle>
        <a:tcBdr/>
      </a:tcStyle>
    </a:band2H>
    <a:band1V>
      <a:tcTxStyle b="off" i="off"/>
      <a:tcStyle>
        <a:tcBdr/>
        <a:fill>
          <a:solidFill>
            <a:srgbClr val="CBF0FB"/>
          </a:solidFill>
        </a:fill>
      </a:tcStyle>
    </a:band1V>
    <a:band2V>
      <a:tcTxStyle b="off" i="off"/>
      <a:tcStyle>
        <a:tcBdr/>
      </a:tcStyle>
    </a:band2V>
    <a:lastCol>
      <a:tcTxStyle b="on" i="off">
        <a:font>
          <a:latin typeface="Helvetica Neue"/>
          <a:ea typeface="Helvetica Neue"/>
          <a:cs typeface="Helvetica Neue"/>
        </a:font>
        <a:schemeClr val="lt1"/>
      </a:tcTxStyle>
      <a:tcStyle>
        <a:tcBdr/>
        <a:fill>
          <a:solidFill>
            <a:schemeClr val="accent1"/>
          </a:solidFill>
        </a:fill>
      </a:tcStyle>
    </a:lastCol>
    <a:firstCol>
      <a:tcTxStyle b="on" i="off">
        <a:font>
          <a:latin typeface="Helvetica Neue"/>
          <a:ea typeface="Helvetica Neue"/>
          <a:cs typeface="Helvetica Neue"/>
        </a:font>
        <a:schemeClr val="lt1"/>
      </a:tcTxStyle>
      <a:tcStyle>
        <a:tcBdr/>
        <a:fill>
          <a:solidFill>
            <a:schemeClr val="accent1"/>
          </a:solidFill>
        </a:fill>
      </a:tcStyle>
    </a:firstCol>
    <a:lastRow>
      <a:tcTxStyle b="on" i="off">
        <a:font>
          <a:latin typeface="Helvetica Neue"/>
          <a:ea typeface="Helvetica Neue"/>
          <a:cs typeface="Helvetica Neue"/>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Helvetica Neue"/>
          <a:ea typeface="Helvetica Neue"/>
          <a:cs typeface="Helvetica Neue"/>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D557C1C3-7513-428F-8F49-828E6446EC52}" styleName="Table_5">
    <a:wholeTbl>
      <a:tcTxStyle b="off" i="off">
        <a:font>
          <a:latin typeface="Helvetica Light"/>
          <a:ea typeface="Helvetica Light"/>
          <a:cs typeface="Helvetica Light"/>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6">
              <a:alpha val="20000"/>
            </a:schemeClr>
          </a:solidFill>
        </a:fill>
      </a:tcStyle>
    </a:band1H>
    <a:band2H>
      <a:tcTxStyle/>
      <a:tcStyle>
        <a:tcBdr/>
      </a:tcStyle>
    </a:band2H>
    <a:band1V>
      <a:tcTxStyle/>
      <a:tcStyle>
        <a:tcBdr/>
        <a:fill>
          <a:solidFill>
            <a:schemeClr val="accent6">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6"/>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6"/>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D3E419A8-8DE1-42B1-8CF3-A474C8693BC3}" styleName="Table_6">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814"/>
    <p:restoredTop sz="96327"/>
  </p:normalViewPr>
  <p:slideViewPr>
    <p:cSldViewPr snapToGrid="0" snapToObjects="1">
      <p:cViewPr varScale="1">
        <p:scale>
          <a:sx n="150" d="100"/>
          <a:sy n="150" d="100"/>
        </p:scale>
        <p:origin x="88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nwyn Davies" userId="S::bronwyn.davies@sandhata.com::c1453acc-6391-46b5-9d83-b509720e06ae" providerId="AD" clId="Web-{D444C2F2-E969-42C9-B21F-D5AB31D9E1BD}"/>
    <pc:docChg chg="modSld">
      <pc:chgData name="Bronwyn Davies" userId="S::bronwyn.davies@sandhata.com::c1453acc-6391-46b5-9d83-b509720e06ae" providerId="AD" clId="Web-{D444C2F2-E969-42C9-B21F-D5AB31D9E1BD}" dt="2023-01-04T16:35:01.744" v="0" actId="1076"/>
      <pc:docMkLst>
        <pc:docMk/>
      </pc:docMkLst>
      <pc:sldChg chg="modSp">
        <pc:chgData name="Bronwyn Davies" userId="S::bronwyn.davies@sandhata.com::c1453acc-6391-46b5-9d83-b509720e06ae" providerId="AD" clId="Web-{D444C2F2-E969-42C9-B21F-D5AB31D9E1BD}" dt="2023-01-04T16:35:01.744" v="0" actId="1076"/>
        <pc:sldMkLst>
          <pc:docMk/>
          <pc:sldMk cId="3234518572" sldId="263"/>
        </pc:sldMkLst>
        <pc:grpChg chg="mod">
          <ac:chgData name="Bronwyn Davies" userId="S::bronwyn.davies@sandhata.com::c1453acc-6391-46b5-9d83-b509720e06ae" providerId="AD" clId="Web-{D444C2F2-E969-42C9-B21F-D5AB31D9E1BD}" dt="2023-01-04T16:35:01.744" v="0" actId="1076"/>
          <ac:grpSpMkLst>
            <pc:docMk/>
            <pc:sldMk cId="3234518572" sldId="263"/>
            <ac:grpSpMk id="2" creationId="{79406E02-C7B7-064F-96AF-9A9B20BB0F6F}"/>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6"/>
        <p:cNvGrpSpPr/>
        <p:nvPr/>
      </p:nvGrpSpPr>
      <p:grpSpPr>
        <a:xfrm>
          <a:off x="0" y="0"/>
          <a:ext cx="0" cy="0"/>
          <a:chOff x="0" y="0"/>
          <a:chExt cx="0" cy="0"/>
        </a:xfrm>
      </p:grpSpPr>
      <p:sp>
        <p:nvSpPr>
          <p:cNvPr id="1577" name="Google Shape;1577;g71fd817e71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8" name="Google Shape;1578;g71fd817e71_0_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Important to gather your metrics based on the cus</a:t>
            </a:r>
            <a:endParaRPr/>
          </a:p>
        </p:txBody>
      </p:sp>
      <p:sp>
        <p:nvSpPr>
          <p:cNvPr id="1579" name="Google Shape;1579;g71fd817e71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6"/>
        <p:cNvGrpSpPr/>
        <p:nvPr/>
      </p:nvGrpSpPr>
      <p:grpSpPr>
        <a:xfrm>
          <a:off x="0" y="0"/>
          <a:ext cx="0" cy="0"/>
          <a:chOff x="0" y="0"/>
          <a:chExt cx="0" cy="0"/>
        </a:xfrm>
      </p:grpSpPr>
      <p:sp>
        <p:nvSpPr>
          <p:cNvPr id="1577" name="Google Shape;1577;g71fd817e71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8" name="Google Shape;1578;g71fd817e71_0_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Important to gather your metrics based on the cus</a:t>
            </a:r>
            <a:endParaRPr/>
          </a:p>
        </p:txBody>
      </p:sp>
      <p:sp>
        <p:nvSpPr>
          <p:cNvPr id="1579" name="Google Shape;1579;g71fd817e71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extLst>
      <p:ext uri="{BB962C8B-B14F-4D97-AF65-F5344CB8AC3E}">
        <p14:creationId xmlns:p14="http://schemas.microsoft.com/office/powerpoint/2010/main" val="1576349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c-title-2-column">
  <p:cSld name="2_Multi-use">
    <p:spTree>
      <p:nvGrpSpPr>
        <p:cNvPr id="1" name="Shape 37"/>
        <p:cNvGrpSpPr/>
        <p:nvPr/>
      </p:nvGrpSpPr>
      <p:grpSpPr>
        <a:xfrm>
          <a:off x="0" y="0"/>
          <a:ext cx="0" cy="0"/>
          <a:chOff x="0" y="0"/>
          <a:chExt cx="0" cy="0"/>
        </a:xfrm>
      </p:grpSpPr>
      <p:sp>
        <p:nvSpPr>
          <p:cNvPr id="38" name="Google Shape;38;p5"/>
          <p:cNvSpPr txBox="1">
            <a:spLocks noGrp="1"/>
          </p:cNvSpPr>
          <p:nvPr>
            <p:ph type="body" idx="1"/>
          </p:nvPr>
        </p:nvSpPr>
        <p:spPr>
          <a:xfrm>
            <a:off x="685800" y="1371606"/>
            <a:ext cx="5135100" cy="4572000"/>
          </a:xfrm>
          <a:prstGeom prst="rect">
            <a:avLst/>
          </a:prstGeom>
          <a:noFill/>
          <a:ln>
            <a:noFill/>
          </a:ln>
        </p:spPr>
        <p:txBody>
          <a:bodyPr spcFirstLastPara="1" wrap="square" lIns="0" tIns="0" rIns="0" bIns="0" anchor="t" anchorCtr="0">
            <a:noAutofit/>
          </a:bodyPr>
          <a:lstStyle>
            <a:lvl1pPr marL="457200" lvl="0" indent="-317500" algn="l">
              <a:lnSpc>
                <a:spcPct val="100000"/>
              </a:lnSpc>
              <a:spcBef>
                <a:spcPts val="0"/>
              </a:spcBef>
              <a:spcAft>
                <a:spcPts val="0"/>
              </a:spcAft>
              <a:buClr>
                <a:schemeClr val="dk1"/>
              </a:buClr>
              <a:buSzPts val="14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100000"/>
              </a:lnSpc>
              <a:spcBef>
                <a:spcPts val="500"/>
              </a:spcBef>
              <a:spcAft>
                <a:spcPts val="0"/>
              </a:spcAft>
              <a:buClr>
                <a:schemeClr val="dk1"/>
              </a:buClr>
              <a:buSzPts val="1800"/>
              <a:buChar char="•"/>
              <a:defRPr/>
            </a:lvl6pPr>
            <a:lvl7pPr marL="3200400" lvl="6" indent="-342900" algn="l">
              <a:lnSpc>
                <a:spcPct val="100000"/>
              </a:lnSpc>
              <a:spcBef>
                <a:spcPts val="500"/>
              </a:spcBef>
              <a:spcAft>
                <a:spcPts val="0"/>
              </a:spcAft>
              <a:buClr>
                <a:schemeClr val="dk1"/>
              </a:buClr>
              <a:buSzPts val="1800"/>
              <a:buChar char="•"/>
              <a:defRPr/>
            </a:lvl7pPr>
            <a:lvl8pPr marL="3657600" lvl="7" indent="-342900" algn="l">
              <a:lnSpc>
                <a:spcPct val="100000"/>
              </a:lnSpc>
              <a:spcBef>
                <a:spcPts val="500"/>
              </a:spcBef>
              <a:spcAft>
                <a:spcPts val="0"/>
              </a:spcAft>
              <a:buClr>
                <a:schemeClr val="dk1"/>
              </a:buClr>
              <a:buSzPts val="1800"/>
              <a:buChar char="•"/>
              <a:defRPr/>
            </a:lvl8pPr>
            <a:lvl9pPr marL="4114800" lvl="8" indent="-342900" algn="l">
              <a:lnSpc>
                <a:spcPct val="100000"/>
              </a:lnSpc>
              <a:spcBef>
                <a:spcPts val="500"/>
              </a:spcBef>
              <a:spcAft>
                <a:spcPts val="500"/>
              </a:spcAft>
              <a:buClr>
                <a:schemeClr val="dk1"/>
              </a:buClr>
              <a:buSzPts val="1800"/>
              <a:buChar char="•"/>
              <a:defRPr/>
            </a:lvl9pPr>
          </a:lstStyle>
          <a:p>
            <a:endParaRPr/>
          </a:p>
        </p:txBody>
      </p:sp>
      <p:sp>
        <p:nvSpPr>
          <p:cNvPr id="39" name="Google Shape;39;p5"/>
          <p:cNvSpPr txBox="1">
            <a:spLocks noGrp="1"/>
          </p:cNvSpPr>
          <p:nvPr>
            <p:ph type="body" idx="2"/>
          </p:nvPr>
        </p:nvSpPr>
        <p:spPr>
          <a:xfrm>
            <a:off x="5884924" y="1371594"/>
            <a:ext cx="5604000" cy="4572000"/>
          </a:xfrm>
          <a:prstGeom prst="rect">
            <a:avLst/>
          </a:prstGeom>
          <a:noFill/>
          <a:ln>
            <a:noFill/>
          </a:ln>
        </p:spPr>
        <p:txBody>
          <a:bodyPr spcFirstLastPara="1" wrap="square" lIns="0" tIns="0" rIns="0" bIns="0" anchor="t" anchorCtr="0">
            <a:noAutofit/>
          </a:bodyPr>
          <a:lstStyle>
            <a:lvl1pPr marL="457200" lvl="0" indent="-317500" algn="l">
              <a:lnSpc>
                <a:spcPct val="100000"/>
              </a:lnSpc>
              <a:spcBef>
                <a:spcPts val="0"/>
              </a:spcBef>
              <a:spcAft>
                <a:spcPts val="0"/>
              </a:spcAft>
              <a:buClr>
                <a:schemeClr val="dk1"/>
              </a:buClr>
              <a:buSzPts val="14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100000"/>
              </a:lnSpc>
              <a:spcBef>
                <a:spcPts val="500"/>
              </a:spcBef>
              <a:spcAft>
                <a:spcPts val="0"/>
              </a:spcAft>
              <a:buClr>
                <a:schemeClr val="dk1"/>
              </a:buClr>
              <a:buSzPts val="1800"/>
              <a:buChar char="•"/>
              <a:defRPr/>
            </a:lvl6pPr>
            <a:lvl7pPr marL="3200400" lvl="6" indent="-342900" algn="l">
              <a:lnSpc>
                <a:spcPct val="100000"/>
              </a:lnSpc>
              <a:spcBef>
                <a:spcPts val="500"/>
              </a:spcBef>
              <a:spcAft>
                <a:spcPts val="0"/>
              </a:spcAft>
              <a:buClr>
                <a:schemeClr val="dk1"/>
              </a:buClr>
              <a:buSzPts val="1800"/>
              <a:buChar char="•"/>
              <a:defRPr/>
            </a:lvl7pPr>
            <a:lvl8pPr marL="3657600" lvl="7" indent="-342900" algn="l">
              <a:lnSpc>
                <a:spcPct val="100000"/>
              </a:lnSpc>
              <a:spcBef>
                <a:spcPts val="500"/>
              </a:spcBef>
              <a:spcAft>
                <a:spcPts val="0"/>
              </a:spcAft>
              <a:buClr>
                <a:schemeClr val="dk1"/>
              </a:buClr>
              <a:buSzPts val="1800"/>
              <a:buChar char="•"/>
              <a:defRPr/>
            </a:lvl8pPr>
            <a:lvl9pPr marL="4114800" lvl="8" indent="-342900" algn="l">
              <a:lnSpc>
                <a:spcPct val="100000"/>
              </a:lnSpc>
              <a:spcBef>
                <a:spcPts val="500"/>
              </a:spcBef>
              <a:spcAft>
                <a:spcPts val="500"/>
              </a:spcAft>
              <a:buClr>
                <a:schemeClr val="dk1"/>
              </a:buClr>
              <a:buSzPts val="1800"/>
              <a:buChar char="•"/>
              <a:defRPr/>
            </a:lvl9pPr>
          </a:lstStyle>
          <a:p>
            <a:endParaRPr/>
          </a:p>
        </p:txBody>
      </p:sp>
      <p:sp>
        <p:nvSpPr>
          <p:cNvPr id="40" name="Google Shape;40;p5"/>
          <p:cNvSpPr txBox="1">
            <a:spLocks noGrp="1"/>
          </p:cNvSpPr>
          <p:nvPr>
            <p:ph type="title"/>
          </p:nvPr>
        </p:nvSpPr>
        <p:spPr>
          <a:xfrm>
            <a:off x="685800" y="434340"/>
            <a:ext cx="10515600" cy="6858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grpSp>
        <p:nvGrpSpPr>
          <p:cNvPr id="41" name="Google Shape;41;p5"/>
          <p:cNvGrpSpPr/>
          <p:nvPr/>
        </p:nvGrpSpPr>
        <p:grpSpPr>
          <a:xfrm>
            <a:off x="685800" y="6412406"/>
            <a:ext cx="4443970" cy="228604"/>
            <a:chOff x="685800" y="6392355"/>
            <a:chExt cx="4443970" cy="215400"/>
          </a:xfrm>
        </p:grpSpPr>
        <p:sp>
          <p:nvSpPr>
            <p:cNvPr id="42" name="Google Shape;42;p5"/>
            <p:cNvSpPr/>
            <p:nvPr/>
          </p:nvSpPr>
          <p:spPr>
            <a:xfrm>
              <a:off x="685800" y="6445456"/>
              <a:ext cx="1161300" cy="109200"/>
            </a:xfrm>
            <a:custGeom>
              <a:avLst/>
              <a:gdLst/>
              <a:ahLst/>
              <a:cxnLst/>
              <a:rect l="l" t="t" r="r" b="b"/>
              <a:pathLst>
                <a:path w="120000" h="120000" extrusionOk="0">
                  <a:moveTo>
                    <a:pt x="20563" y="105675"/>
                  </a:moveTo>
                  <a:lnTo>
                    <a:pt x="27077" y="105675"/>
                  </a:lnTo>
                  <a:cubicBezTo>
                    <a:pt x="27108" y="105675"/>
                    <a:pt x="27140" y="105819"/>
                    <a:pt x="27158" y="106107"/>
                  </a:cubicBezTo>
                  <a:cubicBezTo>
                    <a:pt x="27176" y="106394"/>
                    <a:pt x="27181" y="106730"/>
                    <a:pt x="27172" y="107065"/>
                  </a:cubicBezTo>
                  <a:cubicBezTo>
                    <a:pt x="26954" y="114682"/>
                    <a:pt x="26274" y="119999"/>
                    <a:pt x="25522" y="119999"/>
                  </a:cubicBezTo>
                  <a:lnTo>
                    <a:pt x="19008" y="119999"/>
                  </a:lnTo>
                  <a:cubicBezTo>
                    <a:pt x="18976" y="119999"/>
                    <a:pt x="18945" y="119856"/>
                    <a:pt x="18926" y="119616"/>
                  </a:cubicBezTo>
                  <a:cubicBezTo>
                    <a:pt x="18908" y="119329"/>
                    <a:pt x="18904" y="118994"/>
                    <a:pt x="18913" y="118658"/>
                  </a:cubicBezTo>
                  <a:cubicBezTo>
                    <a:pt x="19130" y="111041"/>
                    <a:pt x="19810" y="105675"/>
                    <a:pt x="20563" y="105675"/>
                  </a:cubicBezTo>
                  <a:close/>
                  <a:moveTo>
                    <a:pt x="21327" y="52837"/>
                  </a:moveTo>
                  <a:lnTo>
                    <a:pt x="27841" y="52837"/>
                  </a:lnTo>
                  <a:cubicBezTo>
                    <a:pt x="27873" y="52837"/>
                    <a:pt x="27900" y="53029"/>
                    <a:pt x="27919" y="53269"/>
                  </a:cubicBezTo>
                  <a:cubicBezTo>
                    <a:pt x="27937" y="53556"/>
                    <a:pt x="27941" y="53892"/>
                    <a:pt x="27932" y="54227"/>
                  </a:cubicBezTo>
                  <a:cubicBezTo>
                    <a:pt x="27715" y="61796"/>
                    <a:pt x="27039" y="67162"/>
                    <a:pt x="26282" y="67162"/>
                  </a:cubicBezTo>
                  <a:lnTo>
                    <a:pt x="19768" y="67162"/>
                  </a:lnTo>
                  <a:cubicBezTo>
                    <a:pt x="19736" y="67162"/>
                    <a:pt x="19709" y="66970"/>
                    <a:pt x="19687" y="66730"/>
                  </a:cubicBezTo>
                  <a:cubicBezTo>
                    <a:pt x="19673" y="66443"/>
                    <a:pt x="19664" y="66108"/>
                    <a:pt x="19673" y="65772"/>
                  </a:cubicBezTo>
                  <a:cubicBezTo>
                    <a:pt x="19891" y="58203"/>
                    <a:pt x="20570" y="52837"/>
                    <a:pt x="21327" y="52837"/>
                  </a:cubicBezTo>
                  <a:close/>
                  <a:moveTo>
                    <a:pt x="60050" y="14273"/>
                  </a:moveTo>
                  <a:cubicBezTo>
                    <a:pt x="59860" y="14273"/>
                    <a:pt x="59705" y="15901"/>
                    <a:pt x="59701" y="17961"/>
                  </a:cubicBezTo>
                  <a:lnTo>
                    <a:pt x="59701" y="64085"/>
                  </a:lnTo>
                  <a:lnTo>
                    <a:pt x="62365" y="64085"/>
                  </a:lnTo>
                  <a:cubicBezTo>
                    <a:pt x="64145" y="64085"/>
                    <a:pt x="65343" y="54122"/>
                    <a:pt x="65343" y="39227"/>
                  </a:cubicBezTo>
                  <a:lnTo>
                    <a:pt x="65343" y="38891"/>
                  </a:lnTo>
                  <a:cubicBezTo>
                    <a:pt x="65343" y="23229"/>
                    <a:pt x="64281" y="14273"/>
                    <a:pt x="62434" y="14273"/>
                  </a:cubicBezTo>
                  <a:close/>
                  <a:moveTo>
                    <a:pt x="1846" y="14225"/>
                  </a:moveTo>
                  <a:cubicBezTo>
                    <a:pt x="1623" y="14225"/>
                    <a:pt x="1447" y="16141"/>
                    <a:pt x="1447" y="18488"/>
                  </a:cubicBezTo>
                  <a:lnTo>
                    <a:pt x="1447" y="105515"/>
                  </a:lnTo>
                  <a:lnTo>
                    <a:pt x="3969" y="105515"/>
                  </a:lnTo>
                  <a:cubicBezTo>
                    <a:pt x="6636" y="105515"/>
                    <a:pt x="8505" y="86883"/>
                    <a:pt x="8505" y="60205"/>
                  </a:cubicBezTo>
                  <a:lnTo>
                    <a:pt x="8505" y="59918"/>
                  </a:lnTo>
                  <a:cubicBezTo>
                    <a:pt x="8505" y="33048"/>
                    <a:pt x="6640" y="14225"/>
                    <a:pt x="3973" y="14225"/>
                  </a:cubicBezTo>
                  <a:close/>
                  <a:moveTo>
                    <a:pt x="109963" y="0"/>
                  </a:moveTo>
                  <a:lnTo>
                    <a:pt x="110784" y="0"/>
                  </a:lnTo>
                  <a:cubicBezTo>
                    <a:pt x="111229" y="0"/>
                    <a:pt x="111651" y="2203"/>
                    <a:pt x="111914" y="5987"/>
                  </a:cubicBezTo>
                  <a:lnTo>
                    <a:pt x="114855" y="47848"/>
                  </a:lnTo>
                  <a:lnTo>
                    <a:pt x="117801" y="5987"/>
                  </a:lnTo>
                  <a:cubicBezTo>
                    <a:pt x="118068" y="2203"/>
                    <a:pt x="118490" y="0"/>
                    <a:pt x="118935" y="0"/>
                  </a:cubicBezTo>
                  <a:lnTo>
                    <a:pt x="119743" y="0"/>
                  </a:lnTo>
                  <a:cubicBezTo>
                    <a:pt x="119779" y="0"/>
                    <a:pt x="119811" y="191"/>
                    <a:pt x="119829" y="526"/>
                  </a:cubicBezTo>
                  <a:cubicBezTo>
                    <a:pt x="119843" y="862"/>
                    <a:pt x="119843" y="1245"/>
                    <a:pt x="119820" y="1580"/>
                  </a:cubicBezTo>
                  <a:lnTo>
                    <a:pt x="115745" y="58768"/>
                  </a:lnTo>
                  <a:lnTo>
                    <a:pt x="119979" y="118208"/>
                  </a:lnTo>
                  <a:cubicBezTo>
                    <a:pt x="120002" y="118543"/>
                    <a:pt x="120002" y="118926"/>
                    <a:pt x="119997" y="119261"/>
                  </a:cubicBezTo>
                  <a:cubicBezTo>
                    <a:pt x="119979" y="119597"/>
                    <a:pt x="119947" y="119788"/>
                    <a:pt x="119911" y="119788"/>
                  </a:cubicBezTo>
                  <a:lnTo>
                    <a:pt x="119071" y="119788"/>
                  </a:lnTo>
                  <a:cubicBezTo>
                    <a:pt x="118627" y="119788"/>
                    <a:pt x="118204" y="117585"/>
                    <a:pt x="117937" y="113801"/>
                  </a:cubicBezTo>
                  <a:lnTo>
                    <a:pt x="114832" y="69593"/>
                  </a:lnTo>
                  <a:lnTo>
                    <a:pt x="111728" y="113801"/>
                  </a:lnTo>
                  <a:cubicBezTo>
                    <a:pt x="111465" y="117585"/>
                    <a:pt x="111043" y="119788"/>
                    <a:pt x="110593" y="119788"/>
                  </a:cubicBezTo>
                  <a:lnTo>
                    <a:pt x="109804" y="119788"/>
                  </a:lnTo>
                  <a:cubicBezTo>
                    <a:pt x="109767" y="119788"/>
                    <a:pt x="109736" y="119597"/>
                    <a:pt x="109722" y="119261"/>
                  </a:cubicBezTo>
                  <a:cubicBezTo>
                    <a:pt x="109704" y="118926"/>
                    <a:pt x="109704" y="118543"/>
                    <a:pt x="109727" y="118208"/>
                  </a:cubicBezTo>
                  <a:lnTo>
                    <a:pt x="113961" y="58768"/>
                  </a:lnTo>
                  <a:lnTo>
                    <a:pt x="109885" y="1580"/>
                  </a:lnTo>
                  <a:cubicBezTo>
                    <a:pt x="109863" y="1245"/>
                    <a:pt x="109858" y="862"/>
                    <a:pt x="109876" y="526"/>
                  </a:cubicBezTo>
                  <a:cubicBezTo>
                    <a:pt x="109895" y="191"/>
                    <a:pt x="109926" y="0"/>
                    <a:pt x="109963" y="0"/>
                  </a:cubicBezTo>
                  <a:close/>
                  <a:moveTo>
                    <a:pt x="98360" y="0"/>
                  </a:moveTo>
                  <a:lnTo>
                    <a:pt x="99402" y="0"/>
                  </a:lnTo>
                  <a:cubicBezTo>
                    <a:pt x="99456" y="0"/>
                    <a:pt x="99497" y="431"/>
                    <a:pt x="99497" y="957"/>
                  </a:cubicBezTo>
                  <a:lnTo>
                    <a:pt x="99497" y="106569"/>
                  </a:lnTo>
                  <a:lnTo>
                    <a:pt x="99497" y="116435"/>
                  </a:lnTo>
                  <a:cubicBezTo>
                    <a:pt x="99497" y="118256"/>
                    <a:pt x="99352" y="119740"/>
                    <a:pt x="99179" y="119740"/>
                  </a:cubicBezTo>
                  <a:lnTo>
                    <a:pt x="98160" y="119740"/>
                  </a:lnTo>
                  <a:cubicBezTo>
                    <a:pt x="98151" y="119788"/>
                    <a:pt x="98146" y="119788"/>
                    <a:pt x="98137" y="119788"/>
                  </a:cubicBezTo>
                  <a:cubicBezTo>
                    <a:pt x="98128" y="119788"/>
                    <a:pt x="98114" y="119788"/>
                    <a:pt x="98105" y="119740"/>
                  </a:cubicBezTo>
                  <a:cubicBezTo>
                    <a:pt x="98069" y="119549"/>
                    <a:pt x="98041" y="119261"/>
                    <a:pt x="98041" y="118830"/>
                  </a:cubicBezTo>
                  <a:lnTo>
                    <a:pt x="98041" y="3304"/>
                  </a:lnTo>
                  <a:cubicBezTo>
                    <a:pt x="98041" y="1484"/>
                    <a:pt x="98187" y="0"/>
                    <a:pt x="98360" y="0"/>
                  </a:cubicBezTo>
                  <a:close/>
                  <a:moveTo>
                    <a:pt x="77230" y="0"/>
                  </a:moveTo>
                  <a:lnTo>
                    <a:pt x="78268" y="0"/>
                  </a:lnTo>
                  <a:cubicBezTo>
                    <a:pt x="78323" y="0"/>
                    <a:pt x="78363" y="431"/>
                    <a:pt x="78363" y="957"/>
                  </a:cubicBezTo>
                  <a:lnTo>
                    <a:pt x="78363" y="52398"/>
                  </a:lnTo>
                  <a:lnTo>
                    <a:pt x="84623" y="52398"/>
                  </a:lnTo>
                  <a:lnTo>
                    <a:pt x="84623" y="3304"/>
                  </a:lnTo>
                  <a:cubicBezTo>
                    <a:pt x="84623" y="1484"/>
                    <a:pt x="84768" y="0"/>
                    <a:pt x="84940" y="0"/>
                  </a:cubicBezTo>
                  <a:lnTo>
                    <a:pt x="85979" y="0"/>
                  </a:lnTo>
                  <a:cubicBezTo>
                    <a:pt x="86029" y="0"/>
                    <a:pt x="86074" y="431"/>
                    <a:pt x="86074" y="957"/>
                  </a:cubicBezTo>
                  <a:lnTo>
                    <a:pt x="86074" y="116483"/>
                  </a:lnTo>
                  <a:cubicBezTo>
                    <a:pt x="86074" y="118303"/>
                    <a:pt x="85929" y="119788"/>
                    <a:pt x="85757" y="119788"/>
                  </a:cubicBezTo>
                  <a:lnTo>
                    <a:pt x="84718" y="119788"/>
                  </a:lnTo>
                  <a:cubicBezTo>
                    <a:pt x="84668" y="119788"/>
                    <a:pt x="84623" y="119357"/>
                    <a:pt x="84623" y="118830"/>
                  </a:cubicBezTo>
                  <a:lnTo>
                    <a:pt x="84623" y="66815"/>
                  </a:lnTo>
                  <a:lnTo>
                    <a:pt x="78363" y="66815"/>
                  </a:lnTo>
                  <a:lnTo>
                    <a:pt x="78363" y="116435"/>
                  </a:lnTo>
                  <a:cubicBezTo>
                    <a:pt x="78363" y="118303"/>
                    <a:pt x="78223" y="119788"/>
                    <a:pt x="78051" y="119788"/>
                  </a:cubicBezTo>
                  <a:lnTo>
                    <a:pt x="77012" y="119788"/>
                  </a:lnTo>
                  <a:cubicBezTo>
                    <a:pt x="76957" y="119788"/>
                    <a:pt x="76917" y="119309"/>
                    <a:pt x="76917" y="118783"/>
                  </a:cubicBezTo>
                  <a:lnTo>
                    <a:pt x="76917" y="3304"/>
                  </a:lnTo>
                  <a:cubicBezTo>
                    <a:pt x="76917" y="1484"/>
                    <a:pt x="77057" y="0"/>
                    <a:pt x="77230" y="0"/>
                  </a:cubicBezTo>
                  <a:close/>
                  <a:moveTo>
                    <a:pt x="59664" y="0"/>
                  </a:moveTo>
                  <a:lnTo>
                    <a:pt x="62529" y="0"/>
                  </a:lnTo>
                  <a:cubicBezTo>
                    <a:pt x="65130" y="0"/>
                    <a:pt x="66810" y="15039"/>
                    <a:pt x="66810" y="38412"/>
                  </a:cubicBezTo>
                  <a:lnTo>
                    <a:pt x="66810" y="38748"/>
                  </a:lnTo>
                  <a:cubicBezTo>
                    <a:pt x="66810" y="66001"/>
                    <a:pt x="64676" y="78262"/>
                    <a:pt x="62134" y="78262"/>
                  </a:cubicBezTo>
                  <a:lnTo>
                    <a:pt x="59705" y="78262"/>
                  </a:lnTo>
                  <a:lnTo>
                    <a:pt x="59705" y="116483"/>
                  </a:lnTo>
                  <a:cubicBezTo>
                    <a:pt x="59705" y="118303"/>
                    <a:pt x="59564" y="119788"/>
                    <a:pt x="59392" y="119788"/>
                  </a:cubicBezTo>
                  <a:lnTo>
                    <a:pt x="58348" y="119788"/>
                  </a:lnTo>
                  <a:cubicBezTo>
                    <a:pt x="58298" y="119788"/>
                    <a:pt x="58252" y="119357"/>
                    <a:pt x="58252" y="118830"/>
                  </a:cubicBezTo>
                  <a:lnTo>
                    <a:pt x="58252" y="14895"/>
                  </a:lnTo>
                  <a:cubicBezTo>
                    <a:pt x="58252" y="6705"/>
                    <a:pt x="58888" y="0"/>
                    <a:pt x="59664" y="0"/>
                  </a:cubicBezTo>
                  <a:close/>
                  <a:moveTo>
                    <a:pt x="40088" y="0"/>
                  </a:moveTo>
                  <a:lnTo>
                    <a:pt x="41108" y="0"/>
                  </a:lnTo>
                  <a:cubicBezTo>
                    <a:pt x="41158" y="0"/>
                    <a:pt x="41199" y="383"/>
                    <a:pt x="41199" y="910"/>
                  </a:cubicBezTo>
                  <a:lnTo>
                    <a:pt x="41199" y="105563"/>
                  </a:lnTo>
                  <a:lnTo>
                    <a:pt x="47895" y="105563"/>
                  </a:lnTo>
                  <a:cubicBezTo>
                    <a:pt x="47945" y="105563"/>
                    <a:pt x="47986" y="105994"/>
                    <a:pt x="47986" y="106521"/>
                  </a:cubicBezTo>
                  <a:lnTo>
                    <a:pt x="47986" y="116675"/>
                  </a:lnTo>
                  <a:cubicBezTo>
                    <a:pt x="47986" y="118399"/>
                    <a:pt x="47854" y="119788"/>
                    <a:pt x="47691" y="119788"/>
                  </a:cubicBezTo>
                  <a:lnTo>
                    <a:pt x="40465" y="119788"/>
                  </a:lnTo>
                  <a:cubicBezTo>
                    <a:pt x="40070" y="119788"/>
                    <a:pt x="39748" y="116435"/>
                    <a:pt x="39748" y="112221"/>
                  </a:cubicBezTo>
                  <a:lnTo>
                    <a:pt x="39748" y="3592"/>
                  </a:lnTo>
                  <a:cubicBezTo>
                    <a:pt x="39748" y="1580"/>
                    <a:pt x="39902" y="0"/>
                    <a:pt x="40088" y="0"/>
                  </a:cubicBezTo>
                  <a:close/>
                  <a:moveTo>
                    <a:pt x="21883" y="0"/>
                  </a:moveTo>
                  <a:lnTo>
                    <a:pt x="28397" y="0"/>
                  </a:lnTo>
                  <a:cubicBezTo>
                    <a:pt x="28429" y="0"/>
                    <a:pt x="28456" y="143"/>
                    <a:pt x="28479" y="383"/>
                  </a:cubicBezTo>
                  <a:cubicBezTo>
                    <a:pt x="28497" y="670"/>
                    <a:pt x="28501" y="1006"/>
                    <a:pt x="28492" y="1341"/>
                  </a:cubicBezTo>
                  <a:cubicBezTo>
                    <a:pt x="28275" y="8958"/>
                    <a:pt x="27595" y="14324"/>
                    <a:pt x="26842" y="14324"/>
                  </a:cubicBezTo>
                  <a:lnTo>
                    <a:pt x="20324" y="14324"/>
                  </a:lnTo>
                  <a:cubicBezTo>
                    <a:pt x="20297" y="14324"/>
                    <a:pt x="20265" y="14180"/>
                    <a:pt x="20247" y="13892"/>
                  </a:cubicBezTo>
                  <a:cubicBezTo>
                    <a:pt x="20229" y="13605"/>
                    <a:pt x="20224" y="13270"/>
                    <a:pt x="20233" y="12934"/>
                  </a:cubicBezTo>
                  <a:cubicBezTo>
                    <a:pt x="20451" y="5317"/>
                    <a:pt x="21131" y="0"/>
                    <a:pt x="21883" y="0"/>
                  </a:cubicBezTo>
                  <a:close/>
                  <a:moveTo>
                    <a:pt x="1410" y="0"/>
                  </a:moveTo>
                  <a:lnTo>
                    <a:pt x="3973" y="0"/>
                  </a:lnTo>
                  <a:cubicBezTo>
                    <a:pt x="7461" y="0"/>
                    <a:pt x="9997" y="25049"/>
                    <a:pt x="9997" y="59583"/>
                  </a:cubicBezTo>
                  <a:lnTo>
                    <a:pt x="9997" y="59918"/>
                  </a:lnTo>
                  <a:cubicBezTo>
                    <a:pt x="9997" y="94595"/>
                    <a:pt x="7461" y="119788"/>
                    <a:pt x="3973" y="119788"/>
                  </a:cubicBezTo>
                  <a:lnTo>
                    <a:pt x="1410" y="119788"/>
                  </a:lnTo>
                  <a:cubicBezTo>
                    <a:pt x="630" y="119788"/>
                    <a:pt x="0" y="113131"/>
                    <a:pt x="0" y="104893"/>
                  </a:cubicBezTo>
                  <a:lnTo>
                    <a:pt x="0" y="14895"/>
                  </a:lnTo>
                  <a:cubicBezTo>
                    <a:pt x="0" y="6657"/>
                    <a:pt x="630" y="0"/>
                    <a:pt x="1410" y="0"/>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Helvetica Neue"/>
                <a:ea typeface="Helvetica Neue"/>
                <a:cs typeface="Helvetica Neue"/>
                <a:sym typeface="Helvetica Neue"/>
              </a:endParaRPr>
            </a:p>
          </p:txBody>
        </p:sp>
        <p:sp>
          <p:nvSpPr>
            <p:cNvPr id="43" name="Google Shape;43;p5"/>
            <p:cNvSpPr/>
            <p:nvPr/>
          </p:nvSpPr>
          <p:spPr>
            <a:xfrm>
              <a:off x="1907470" y="6392355"/>
              <a:ext cx="3222300" cy="215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800" b="0" i="0" u="none" strike="noStrike" cap="none">
                  <a:solidFill>
                    <a:srgbClr val="CCCCCC"/>
                  </a:solidFill>
                  <a:latin typeface="Arial"/>
                  <a:ea typeface="Arial"/>
                  <a:cs typeface="Arial"/>
                  <a:sym typeface="Arial"/>
                </a:rPr>
                <a:t>© 2020 Delphix. All Rights Reserved. Private and Confidential.</a:t>
              </a:r>
              <a:endParaRPr sz="1467" b="0" i="0" u="none" strike="noStrike" cap="none">
                <a:solidFill>
                  <a:srgbClr val="CCCCCC"/>
                </a:solidFill>
                <a:latin typeface="Arial"/>
                <a:ea typeface="Arial"/>
                <a:cs typeface="Arial"/>
                <a:sym typeface="Arial"/>
              </a:endParaRPr>
            </a:p>
          </p:txBody>
        </p:sp>
      </p:grpSp>
    </p:spTree>
  </p:cSld>
  <p:clrMapOvr>
    <a:masterClrMapping/>
  </p:clrMapOvr>
  <p:extLst>
    <p:ext uri="{DCECCB84-F9BA-43D5-87BE-67443E8EF086}">
      <p15:sldGuideLst xmlns:p15="http://schemas.microsoft.com/office/powerpoint/2012/main">
        <p15:guide id="1" pos="43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er-profile 1">
  <p:cSld name="customer-profile 1">
    <p:spTree>
      <p:nvGrpSpPr>
        <p:cNvPr id="1" name="Shape 120"/>
        <p:cNvGrpSpPr/>
        <p:nvPr/>
      </p:nvGrpSpPr>
      <p:grpSpPr>
        <a:xfrm>
          <a:off x="0" y="0"/>
          <a:ext cx="0" cy="0"/>
          <a:chOff x="0" y="0"/>
          <a:chExt cx="0" cy="0"/>
        </a:xfrm>
      </p:grpSpPr>
      <p:sp>
        <p:nvSpPr>
          <p:cNvPr id="121" name="Google Shape;121;p15"/>
          <p:cNvSpPr/>
          <p:nvPr/>
        </p:nvSpPr>
        <p:spPr>
          <a:xfrm>
            <a:off x="8477925" y="0"/>
            <a:ext cx="3714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2" name="Google Shape;122;p15"/>
          <p:cNvSpPr/>
          <p:nvPr/>
        </p:nvSpPr>
        <p:spPr>
          <a:xfrm>
            <a:off x="1897425" y="1536675"/>
            <a:ext cx="10294500" cy="4716900"/>
          </a:xfrm>
          <a:prstGeom prst="rect">
            <a:avLst/>
          </a:prstGeom>
          <a:solidFill>
            <a:srgbClr val="FFFFFF"/>
          </a:solidFill>
          <a:ln>
            <a:noFill/>
          </a:ln>
          <a:effectLst>
            <a:outerShdw blurRad="142875" dist="19050" dir="54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9524925" y="355306"/>
            <a:ext cx="1620000" cy="1620000"/>
          </a:xfrm>
          <a:prstGeom prst="rect">
            <a:avLst/>
          </a:prstGeom>
          <a:solidFill>
            <a:schemeClr val="lt1"/>
          </a:solidFill>
          <a:ln>
            <a:noFill/>
          </a:ln>
          <a:effectLst>
            <a:outerShdw blurRad="254000" dist="381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Calibri"/>
              <a:buNone/>
            </a:pPr>
            <a:endParaRPr sz="3600" b="0" i="0" u="none" strike="noStrike" cap="none">
              <a:solidFill>
                <a:srgbClr val="FFFFFF"/>
              </a:solidFill>
              <a:latin typeface="Calibri"/>
              <a:ea typeface="Calibri"/>
              <a:cs typeface="Calibri"/>
              <a:sym typeface="Calibri"/>
            </a:endParaRPr>
          </a:p>
        </p:txBody>
      </p:sp>
      <p:sp>
        <p:nvSpPr>
          <p:cNvPr id="124" name="Google Shape;124;p15"/>
          <p:cNvSpPr txBox="1">
            <a:spLocks noGrp="1"/>
          </p:cNvSpPr>
          <p:nvPr>
            <p:ph type="title"/>
          </p:nvPr>
        </p:nvSpPr>
        <p:spPr>
          <a:xfrm>
            <a:off x="3700825" y="2233850"/>
            <a:ext cx="7444200" cy="1279800"/>
          </a:xfrm>
          <a:prstGeom prst="rect">
            <a:avLst/>
          </a:prstGeom>
        </p:spPr>
        <p:txBody>
          <a:bodyPr spcFirstLastPara="1" wrap="square" lIns="0" tIns="0" rIns="0" bIns="0" anchor="t" anchorCtr="0">
            <a:noAutofit/>
          </a:bodyPr>
          <a:lstStyle>
            <a:lvl1pPr lvl="0" rtl="0">
              <a:spcBef>
                <a:spcPts val="0"/>
              </a:spcBef>
              <a:spcAft>
                <a:spcPts val="0"/>
              </a:spcAft>
              <a:buNone/>
              <a:defRPr sz="2800"/>
            </a:lvl1pPr>
            <a:lvl2pPr lvl="1" rtl="0">
              <a:spcBef>
                <a:spcPts val="0"/>
              </a:spcBef>
              <a:spcAft>
                <a:spcPts val="0"/>
              </a:spcAft>
              <a:buNone/>
              <a:defRPr sz="2600"/>
            </a:lvl2pPr>
            <a:lvl3pPr lvl="2" rtl="0">
              <a:spcBef>
                <a:spcPts val="0"/>
              </a:spcBef>
              <a:spcAft>
                <a:spcPts val="0"/>
              </a:spcAft>
              <a:buNone/>
              <a:defRPr sz="2600"/>
            </a:lvl3pPr>
            <a:lvl4pPr lvl="3" rtl="0">
              <a:spcBef>
                <a:spcPts val="0"/>
              </a:spcBef>
              <a:spcAft>
                <a:spcPts val="0"/>
              </a:spcAft>
              <a:buNone/>
              <a:defRPr sz="2600"/>
            </a:lvl4pPr>
            <a:lvl5pPr lvl="4" rtl="0">
              <a:spcBef>
                <a:spcPts val="0"/>
              </a:spcBef>
              <a:spcAft>
                <a:spcPts val="0"/>
              </a:spcAft>
              <a:buNone/>
              <a:defRPr sz="2600"/>
            </a:lvl5pPr>
            <a:lvl6pPr lvl="5" rtl="0">
              <a:spcBef>
                <a:spcPts val="0"/>
              </a:spcBef>
              <a:spcAft>
                <a:spcPts val="0"/>
              </a:spcAft>
              <a:buNone/>
              <a:defRPr sz="2600"/>
            </a:lvl6pPr>
            <a:lvl7pPr lvl="6" rtl="0">
              <a:spcBef>
                <a:spcPts val="0"/>
              </a:spcBef>
              <a:spcAft>
                <a:spcPts val="0"/>
              </a:spcAft>
              <a:buNone/>
              <a:defRPr sz="2600"/>
            </a:lvl7pPr>
            <a:lvl8pPr lvl="7" rtl="0">
              <a:spcBef>
                <a:spcPts val="0"/>
              </a:spcBef>
              <a:spcAft>
                <a:spcPts val="0"/>
              </a:spcAft>
              <a:buNone/>
              <a:defRPr sz="2600"/>
            </a:lvl8pPr>
            <a:lvl9pPr lvl="8" rtl="0">
              <a:spcBef>
                <a:spcPts val="0"/>
              </a:spcBef>
              <a:spcAft>
                <a:spcPts val="0"/>
              </a:spcAft>
              <a:buNone/>
              <a:defRPr sz="2600"/>
            </a:lvl9pPr>
          </a:lstStyle>
          <a:p>
            <a:endParaRPr/>
          </a:p>
        </p:txBody>
      </p:sp>
      <p:sp>
        <p:nvSpPr>
          <p:cNvPr id="125" name="Google Shape;125;p15"/>
          <p:cNvSpPr txBox="1">
            <a:spLocks noGrp="1"/>
          </p:cNvSpPr>
          <p:nvPr>
            <p:ph type="body" idx="1"/>
          </p:nvPr>
        </p:nvSpPr>
        <p:spPr>
          <a:xfrm>
            <a:off x="3727750" y="3848675"/>
            <a:ext cx="7188600" cy="1507200"/>
          </a:xfrm>
          <a:prstGeom prst="rect">
            <a:avLst/>
          </a:prstGeom>
        </p:spPr>
        <p:txBody>
          <a:bodyPr spcFirstLastPara="1" wrap="square" lIns="0" tIns="0" rIns="0" bIns="0" anchor="t" anchorCtr="0">
            <a:noAutofit/>
          </a:bodyPr>
          <a:lstStyle>
            <a:lvl1pPr marL="457200" lvl="0" indent="-330200" rtl="0">
              <a:lnSpc>
                <a:spcPct val="115000"/>
              </a:lnSpc>
              <a:spcBef>
                <a:spcPts val="1000"/>
              </a:spcBef>
              <a:spcAft>
                <a:spcPts val="0"/>
              </a:spcAft>
              <a:buClr>
                <a:schemeClr val="dk1"/>
              </a:buClr>
              <a:buSzPts val="1600"/>
              <a:buChar char="●"/>
              <a:defRPr sz="1600">
                <a:solidFill>
                  <a:schemeClr val="dk1"/>
                </a:solidFill>
              </a:defRPr>
            </a:lvl1pPr>
            <a:lvl2pPr marL="914400" lvl="1" indent="-330200" rtl="0">
              <a:lnSpc>
                <a:spcPct val="115000"/>
              </a:lnSpc>
              <a:spcBef>
                <a:spcPts val="500"/>
              </a:spcBef>
              <a:spcAft>
                <a:spcPts val="0"/>
              </a:spcAft>
              <a:buClr>
                <a:schemeClr val="dk1"/>
              </a:buClr>
              <a:buSzPts val="1600"/>
              <a:buChar char="○"/>
              <a:defRPr sz="1600">
                <a:solidFill>
                  <a:schemeClr val="dk1"/>
                </a:solidFill>
              </a:defRPr>
            </a:lvl2pPr>
            <a:lvl3pPr marL="1371600" lvl="2" indent="-330200" rtl="0">
              <a:lnSpc>
                <a:spcPct val="115000"/>
              </a:lnSpc>
              <a:spcBef>
                <a:spcPts val="500"/>
              </a:spcBef>
              <a:spcAft>
                <a:spcPts val="0"/>
              </a:spcAft>
              <a:buClr>
                <a:schemeClr val="dk1"/>
              </a:buClr>
              <a:buSzPts val="1600"/>
              <a:buChar char="■"/>
              <a:defRPr sz="1600">
                <a:solidFill>
                  <a:schemeClr val="dk1"/>
                </a:solidFill>
              </a:defRPr>
            </a:lvl3pPr>
            <a:lvl4pPr marL="1828800" lvl="3" indent="-330200" rtl="0">
              <a:lnSpc>
                <a:spcPct val="115000"/>
              </a:lnSpc>
              <a:spcBef>
                <a:spcPts val="500"/>
              </a:spcBef>
              <a:spcAft>
                <a:spcPts val="0"/>
              </a:spcAft>
              <a:buClr>
                <a:schemeClr val="dk1"/>
              </a:buClr>
              <a:buSzPts val="1600"/>
              <a:buChar char="●"/>
              <a:defRPr sz="1600">
                <a:solidFill>
                  <a:schemeClr val="dk1"/>
                </a:solidFill>
              </a:defRPr>
            </a:lvl4pPr>
            <a:lvl5pPr marL="2286000" lvl="4" indent="-330200" rtl="0">
              <a:lnSpc>
                <a:spcPct val="115000"/>
              </a:lnSpc>
              <a:spcBef>
                <a:spcPts val="500"/>
              </a:spcBef>
              <a:spcAft>
                <a:spcPts val="0"/>
              </a:spcAft>
              <a:buClr>
                <a:schemeClr val="dk1"/>
              </a:buClr>
              <a:buSzPts val="1600"/>
              <a:buChar char="○"/>
              <a:defRPr sz="1600">
                <a:solidFill>
                  <a:schemeClr val="dk1"/>
                </a:solidFill>
              </a:defRPr>
            </a:lvl5pPr>
            <a:lvl6pPr marL="2743200" lvl="5" indent="-330200" rtl="0">
              <a:lnSpc>
                <a:spcPct val="115000"/>
              </a:lnSpc>
              <a:spcBef>
                <a:spcPts val="500"/>
              </a:spcBef>
              <a:spcAft>
                <a:spcPts val="0"/>
              </a:spcAft>
              <a:buClr>
                <a:schemeClr val="dk1"/>
              </a:buClr>
              <a:buSzPts val="1600"/>
              <a:buChar char="■"/>
              <a:defRPr sz="1600">
                <a:solidFill>
                  <a:schemeClr val="dk1"/>
                </a:solidFill>
              </a:defRPr>
            </a:lvl6pPr>
            <a:lvl7pPr marL="3200400" lvl="6" indent="-330200" rtl="0">
              <a:lnSpc>
                <a:spcPct val="115000"/>
              </a:lnSpc>
              <a:spcBef>
                <a:spcPts val="500"/>
              </a:spcBef>
              <a:spcAft>
                <a:spcPts val="0"/>
              </a:spcAft>
              <a:buClr>
                <a:schemeClr val="dk1"/>
              </a:buClr>
              <a:buSzPts val="1600"/>
              <a:buChar char="●"/>
              <a:defRPr sz="1600">
                <a:solidFill>
                  <a:schemeClr val="dk1"/>
                </a:solidFill>
              </a:defRPr>
            </a:lvl7pPr>
            <a:lvl8pPr marL="3657600" lvl="7" indent="-330200" rtl="0">
              <a:lnSpc>
                <a:spcPct val="115000"/>
              </a:lnSpc>
              <a:spcBef>
                <a:spcPts val="500"/>
              </a:spcBef>
              <a:spcAft>
                <a:spcPts val="0"/>
              </a:spcAft>
              <a:buClr>
                <a:schemeClr val="dk1"/>
              </a:buClr>
              <a:buSzPts val="1600"/>
              <a:buChar char="○"/>
              <a:defRPr sz="1600">
                <a:solidFill>
                  <a:schemeClr val="dk1"/>
                </a:solidFill>
              </a:defRPr>
            </a:lvl8pPr>
            <a:lvl9pPr marL="4114800" lvl="8" indent="-330200" rtl="0">
              <a:lnSpc>
                <a:spcPct val="115000"/>
              </a:lnSpc>
              <a:spcBef>
                <a:spcPts val="500"/>
              </a:spcBef>
              <a:spcAft>
                <a:spcPts val="0"/>
              </a:spcAft>
              <a:buClr>
                <a:schemeClr val="dk1"/>
              </a:buClr>
              <a:buSzPts val="1600"/>
              <a:buChar char="■"/>
              <a:defRPr sz="1600">
                <a:solidFill>
                  <a:schemeClr val="dk1"/>
                </a:solidFill>
              </a:defRPr>
            </a:lvl9pPr>
          </a:lstStyle>
          <a:p>
            <a:endParaRPr/>
          </a:p>
        </p:txBody>
      </p:sp>
      <p:sp>
        <p:nvSpPr>
          <p:cNvPr id="126" name="Google Shape;126;p15"/>
          <p:cNvSpPr txBox="1">
            <a:spLocks noGrp="1"/>
          </p:cNvSpPr>
          <p:nvPr>
            <p:ph type="title" idx="2"/>
          </p:nvPr>
        </p:nvSpPr>
        <p:spPr>
          <a:xfrm>
            <a:off x="685800" y="337850"/>
            <a:ext cx="7529400" cy="716700"/>
          </a:xfrm>
          <a:prstGeom prst="rect">
            <a:avLst/>
          </a:prstGeom>
          <a:noFill/>
          <a:ln>
            <a:noFill/>
          </a:ln>
        </p:spPr>
        <p:txBody>
          <a:bodyPr spcFirstLastPara="1" wrap="square" lIns="68575" tIns="68575" rIns="68575" bIns="68575" anchor="ctr" anchorCtr="0">
            <a:noAutofit/>
          </a:bodyPr>
          <a:lstStyle>
            <a:lvl1pPr marR="0" lvl="0" algn="l" rtl="0">
              <a:lnSpc>
                <a:spcPct val="90000"/>
              </a:lnSpc>
              <a:spcBef>
                <a:spcPts val="1067"/>
              </a:spcBef>
              <a:spcAft>
                <a:spcPts val="0"/>
              </a:spcAft>
              <a:buClr>
                <a:schemeClr val="dk1"/>
              </a:buClr>
              <a:buSzPts val="1100"/>
              <a:buFont typeface="Arial"/>
              <a:buNone/>
              <a:defRPr sz="2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er-profile 2">
  <p:cSld name="customer-profile 2">
    <p:spTree>
      <p:nvGrpSpPr>
        <p:cNvPr id="1" name="Shape 127"/>
        <p:cNvGrpSpPr/>
        <p:nvPr/>
      </p:nvGrpSpPr>
      <p:grpSpPr>
        <a:xfrm>
          <a:off x="0" y="0"/>
          <a:ext cx="0" cy="0"/>
          <a:chOff x="0" y="0"/>
          <a:chExt cx="0" cy="0"/>
        </a:xfrm>
      </p:grpSpPr>
      <p:sp>
        <p:nvSpPr>
          <p:cNvPr id="128" name="Google Shape;128;p16"/>
          <p:cNvSpPr/>
          <p:nvPr/>
        </p:nvSpPr>
        <p:spPr>
          <a:xfrm>
            <a:off x="8477925" y="0"/>
            <a:ext cx="3714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aphicFrame>
        <p:nvGraphicFramePr>
          <p:cNvPr id="129" name="Google Shape;129;p16"/>
          <p:cNvGraphicFramePr/>
          <p:nvPr/>
        </p:nvGraphicFramePr>
        <p:xfrm>
          <a:off x="685763" y="1590491"/>
          <a:ext cx="10956875" cy="4434400"/>
        </p:xfrm>
        <a:graphic>
          <a:graphicData uri="http://schemas.openxmlformats.org/drawingml/2006/table">
            <a:tbl>
              <a:tblPr>
                <a:noFill/>
                <a:tableStyleId>{7406E0E3-FE4D-47DF-B81F-BEE63F1AB42F}</a:tableStyleId>
              </a:tblPr>
              <a:tblGrid>
                <a:gridCol w="3652325">
                  <a:extLst>
                    <a:ext uri="{9D8B030D-6E8A-4147-A177-3AD203B41FA5}">
                      <a16:colId xmlns:a16="http://schemas.microsoft.com/office/drawing/2014/main" val="20000"/>
                    </a:ext>
                  </a:extLst>
                </a:gridCol>
                <a:gridCol w="3652325">
                  <a:extLst>
                    <a:ext uri="{9D8B030D-6E8A-4147-A177-3AD203B41FA5}">
                      <a16:colId xmlns:a16="http://schemas.microsoft.com/office/drawing/2014/main" val="20001"/>
                    </a:ext>
                  </a:extLst>
                </a:gridCol>
                <a:gridCol w="3652225">
                  <a:extLst>
                    <a:ext uri="{9D8B030D-6E8A-4147-A177-3AD203B41FA5}">
                      <a16:colId xmlns:a16="http://schemas.microsoft.com/office/drawing/2014/main" val="20002"/>
                    </a:ext>
                  </a:extLst>
                </a:gridCol>
              </a:tblGrid>
              <a:tr h="4434400">
                <a:tc>
                  <a:txBody>
                    <a:bodyPr/>
                    <a:lstStyle/>
                    <a:p>
                      <a:pPr marL="0" marR="0" lvl="0" indent="0" algn="l" rtl="0">
                        <a:lnSpc>
                          <a:spcPct val="150000"/>
                        </a:lnSpc>
                        <a:spcBef>
                          <a:spcPts val="0"/>
                        </a:spcBef>
                        <a:spcAft>
                          <a:spcPts val="0"/>
                        </a:spcAft>
                        <a:buClr>
                          <a:schemeClr val="dk1"/>
                        </a:buClr>
                        <a:buSzPts val="1800"/>
                        <a:buFont typeface="Arial"/>
                        <a:buNone/>
                      </a:pPr>
                      <a:r>
                        <a:rPr lang="en-US" sz="1800" b="1"/>
                        <a:t>Challenges</a:t>
                      </a:r>
                      <a:endParaRPr sz="1000">
                        <a:solidFill>
                          <a:schemeClr val="dk1"/>
                        </a:solidFill>
                      </a:endParaRPr>
                    </a:p>
                  </a:txBody>
                  <a:tcPr marL="360000" marR="360000" marT="360000" marB="360000">
                    <a:lnL w="9525" cap="flat" cmpd="sng">
                      <a:solidFill>
                        <a:srgbClr val="9E9E9E">
                          <a:alpha val="0"/>
                        </a:srgbClr>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3F3F3"/>
                    </a:solidFill>
                  </a:tcPr>
                </a:tc>
                <a:tc>
                  <a:txBody>
                    <a:bodyPr/>
                    <a:lstStyle/>
                    <a:p>
                      <a:pPr marL="0" marR="0" lvl="0" indent="0" algn="l" rtl="0">
                        <a:lnSpc>
                          <a:spcPct val="150000"/>
                        </a:lnSpc>
                        <a:spcBef>
                          <a:spcPts val="0"/>
                        </a:spcBef>
                        <a:spcAft>
                          <a:spcPts val="0"/>
                        </a:spcAft>
                        <a:buClr>
                          <a:srgbClr val="FFFFFF"/>
                        </a:buClr>
                        <a:buSzPts val="1800"/>
                        <a:buFont typeface="Arial"/>
                        <a:buNone/>
                      </a:pPr>
                      <a:r>
                        <a:rPr lang="en-US" sz="1800" b="1">
                          <a:solidFill>
                            <a:srgbClr val="FFFFFF"/>
                          </a:solidFill>
                        </a:rPr>
                        <a:t>Solutions</a:t>
                      </a:r>
                      <a:endParaRPr sz="700">
                        <a:solidFill>
                          <a:srgbClr val="FFFFFF"/>
                        </a:solidFill>
                      </a:endParaRPr>
                    </a:p>
                  </a:txBody>
                  <a:tcPr marL="360000" marR="360000" marT="360000" marB="360000">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4"/>
                    </a:solidFill>
                  </a:tcPr>
                </a:tc>
                <a:tc>
                  <a:txBody>
                    <a:bodyPr/>
                    <a:lstStyle/>
                    <a:p>
                      <a:pPr marL="0" marR="0" lvl="0" indent="0" algn="l" rtl="0">
                        <a:lnSpc>
                          <a:spcPct val="150000"/>
                        </a:lnSpc>
                        <a:spcBef>
                          <a:spcPts val="0"/>
                        </a:spcBef>
                        <a:spcAft>
                          <a:spcPts val="0"/>
                        </a:spcAft>
                        <a:buClr>
                          <a:srgbClr val="FFFFFF"/>
                        </a:buClr>
                        <a:buSzPts val="1800"/>
                        <a:buFont typeface="Arial"/>
                        <a:buNone/>
                      </a:pPr>
                      <a:r>
                        <a:rPr lang="en-US" sz="1800" b="1">
                          <a:solidFill>
                            <a:srgbClr val="FFFFFF"/>
                          </a:solidFill>
                        </a:rPr>
                        <a:t>Benefits</a:t>
                      </a:r>
                      <a:endParaRPr sz="1200" b="1">
                        <a:solidFill>
                          <a:srgbClr val="FFFFFF"/>
                        </a:solidFill>
                      </a:endParaRPr>
                    </a:p>
                  </a:txBody>
                  <a:tcPr marL="360000" marR="360000" marT="360000" marB="360000">
                    <a:lnL w="9525" cap="flat" cmpd="sng">
                      <a:solidFill>
                        <a:srgbClr val="F3F3F3"/>
                      </a:solidFill>
                      <a:prstDash val="solid"/>
                      <a:round/>
                      <a:headEnd type="none" w="sm" len="sm"/>
                      <a:tailEnd type="none" w="sm" len="sm"/>
                    </a:lnL>
                    <a:lnR w="9525" cap="flat" cmpd="sng">
                      <a:solidFill>
                        <a:srgbClr val="F3F3F3">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0"/>
                  </a:ext>
                </a:extLst>
              </a:tr>
            </a:tbl>
          </a:graphicData>
        </a:graphic>
      </p:graphicFrame>
      <p:sp>
        <p:nvSpPr>
          <p:cNvPr id="130" name="Google Shape;130;p16"/>
          <p:cNvSpPr/>
          <p:nvPr/>
        </p:nvSpPr>
        <p:spPr>
          <a:xfrm>
            <a:off x="4338100" y="6024900"/>
            <a:ext cx="7304400" cy="604500"/>
          </a:xfrm>
          <a:prstGeom prst="rect">
            <a:avLst/>
          </a:prstGeom>
          <a:solidFill>
            <a:schemeClr val="accent3"/>
          </a:solidFill>
          <a:ln>
            <a:noFill/>
          </a:ln>
        </p:spPr>
        <p:txBody>
          <a:bodyPr spcFirstLastPara="1" wrap="square" lIns="360000" tIns="91425" rIns="540000"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accent3"/>
              </a:solidFill>
              <a:latin typeface="Arial"/>
              <a:ea typeface="Arial"/>
              <a:cs typeface="Arial"/>
              <a:sym typeface="Arial"/>
            </a:endParaRPr>
          </a:p>
        </p:txBody>
      </p:sp>
      <p:sp>
        <p:nvSpPr>
          <p:cNvPr id="131" name="Google Shape;131;p16"/>
          <p:cNvSpPr/>
          <p:nvPr/>
        </p:nvSpPr>
        <p:spPr>
          <a:xfrm>
            <a:off x="9524925" y="355306"/>
            <a:ext cx="1620000" cy="1620000"/>
          </a:xfrm>
          <a:prstGeom prst="rect">
            <a:avLst/>
          </a:prstGeom>
          <a:solidFill>
            <a:schemeClr val="lt1"/>
          </a:solidFill>
          <a:ln>
            <a:noFill/>
          </a:ln>
          <a:effectLst>
            <a:outerShdw blurRad="254000" dist="381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Calibri"/>
              <a:buNone/>
            </a:pPr>
            <a:endParaRPr sz="3600" b="0" i="0" u="none" strike="noStrike" cap="none">
              <a:solidFill>
                <a:srgbClr val="FFFFFF"/>
              </a:solidFill>
              <a:latin typeface="Calibri"/>
              <a:ea typeface="Calibri"/>
              <a:cs typeface="Calibri"/>
              <a:sym typeface="Calibri"/>
            </a:endParaRPr>
          </a:p>
        </p:txBody>
      </p:sp>
      <p:sp>
        <p:nvSpPr>
          <p:cNvPr id="132" name="Google Shape;132;p16"/>
          <p:cNvSpPr txBox="1">
            <a:spLocks noGrp="1"/>
          </p:cNvSpPr>
          <p:nvPr>
            <p:ph type="title"/>
          </p:nvPr>
        </p:nvSpPr>
        <p:spPr>
          <a:xfrm>
            <a:off x="1029725" y="2365525"/>
            <a:ext cx="3027300" cy="604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200"/>
              <a:buFont typeface="Arial"/>
              <a:buNone/>
              <a:defRPr sz="1200">
                <a:solidFill>
                  <a:schemeClr val="dk1"/>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a:endParaRPr/>
          </a:p>
        </p:txBody>
      </p:sp>
      <p:sp>
        <p:nvSpPr>
          <p:cNvPr id="133" name="Google Shape;133;p16"/>
          <p:cNvSpPr txBox="1">
            <a:spLocks noGrp="1"/>
          </p:cNvSpPr>
          <p:nvPr>
            <p:ph type="body" idx="1"/>
          </p:nvPr>
        </p:nvSpPr>
        <p:spPr>
          <a:xfrm>
            <a:off x="1029725" y="3180125"/>
            <a:ext cx="3027300" cy="2661000"/>
          </a:xfrm>
          <a:prstGeom prst="rect">
            <a:avLst/>
          </a:prstGeom>
          <a:noFill/>
          <a:ln>
            <a:noFill/>
          </a:ln>
        </p:spPr>
        <p:txBody>
          <a:bodyPr spcFirstLastPara="1" wrap="square" lIns="0" tIns="0" rIns="0" bIns="0" anchor="t" anchorCtr="0">
            <a:noAutofit/>
          </a:bodyPr>
          <a:lstStyle>
            <a:lvl1pPr marL="457200" marR="0" lvl="0" indent="-292100" algn="l">
              <a:lnSpc>
                <a:spcPct val="115000"/>
              </a:lnSpc>
              <a:spcBef>
                <a:spcPts val="0"/>
              </a:spcBef>
              <a:spcAft>
                <a:spcPts val="0"/>
              </a:spcAft>
              <a:buClr>
                <a:schemeClr val="dk1"/>
              </a:buClr>
              <a:buSzPts val="1000"/>
              <a:buFont typeface="NTR"/>
              <a:buChar char="●"/>
              <a:defRPr sz="1000" i="0" u="none" strike="noStrike" cap="none">
                <a:solidFill>
                  <a:schemeClr val="dk1"/>
                </a:solidFill>
              </a:defRPr>
            </a:lvl1pPr>
            <a:lvl2pPr marL="914400" marR="0" lvl="1" indent="-292100" algn="l">
              <a:lnSpc>
                <a:spcPct val="115000"/>
              </a:lnSpc>
              <a:spcBef>
                <a:spcPts val="1000"/>
              </a:spcBef>
              <a:spcAft>
                <a:spcPts val="0"/>
              </a:spcAft>
              <a:buClr>
                <a:srgbClr val="565656"/>
              </a:buClr>
              <a:buSzPts val="1000"/>
              <a:buFont typeface="Arial"/>
              <a:buChar char="○"/>
              <a:defRPr sz="1000" b="0" i="0" u="none" strike="noStrike" cap="none">
                <a:solidFill>
                  <a:srgbClr val="565656"/>
                </a:solidFill>
                <a:latin typeface="Arial"/>
                <a:ea typeface="Arial"/>
                <a:cs typeface="Arial"/>
                <a:sym typeface="Arial"/>
              </a:defRPr>
            </a:lvl2pPr>
            <a:lvl3pPr marL="1371600" marR="0" lvl="2" indent="-292100" algn="l">
              <a:lnSpc>
                <a:spcPct val="115000"/>
              </a:lnSpc>
              <a:spcBef>
                <a:spcPts val="1000"/>
              </a:spcBef>
              <a:spcAft>
                <a:spcPts val="0"/>
              </a:spcAft>
              <a:buClr>
                <a:srgbClr val="565656"/>
              </a:buClr>
              <a:buSzPts val="1000"/>
              <a:buFont typeface="Arial"/>
              <a:buChar char="■"/>
              <a:defRPr sz="1000" b="0" i="0" u="none" strike="noStrike" cap="none">
                <a:solidFill>
                  <a:srgbClr val="565656"/>
                </a:solidFill>
                <a:latin typeface="Arial"/>
                <a:ea typeface="Arial"/>
                <a:cs typeface="Arial"/>
                <a:sym typeface="Arial"/>
              </a:defRPr>
            </a:lvl3pPr>
            <a:lvl4pPr marL="1828800" marR="0" lvl="3" indent="-292100" algn="l">
              <a:lnSpc>
                <a:spcPct val="115000"/>
              </a:lnSpc>
              <a:spcBef>
                <a:spcPts val="1000"/>
              </a:spcBef>
              <a:spcAft>
                <a:spcPts val="0"/>
              </a:spcAft>
              <a:buClr>
                <a:srgbClr val="565656"/>
              </a:buClr>
              <a:buSzPts val="1000"/>
              <a:buFont typeface="Arial"/>
              <a:buChar char="●"/>
              <a:defRPr sz="1000" b="0" i="0" u="none" strike="noStrike" cap="none">
                <a:solidFill>
                  <a:srgbClr val="565656"/>
                </a:solidFill>
                <a:latin typeface="Arial"/>
                <a:ea typeface="Arial"/>
                <a:cs typeface="Arial"/>
                <a:sym typeface="Arial"/>
              </a:defRPr>
            </a:lvl4pPr>
            <a:lvl5pPr marL="2286000" marR="0" lvl="4" indent="-292100" algn="l">
              <a:lnSpc>
                <a:spcPct val="115000"/>
              </a:lnSpc>
              <a:spcBef>
                <a:spcPts val="1000"/>
              </a:spcBef>
              <a:spcAft>
                <a:spcPts val="0"/>
              </a:spcAft>
              <a:buClr>
                <a:srgbClr val="565656"/>
              </a:buClr>
              <a:buSzPts val="1000"/>
              <a:buFont typeface="Arial"/>
              <a:buChar char="○"/>
              <a:defRPr sz="1000" b="0" i="0" u="none" strike="noStrike" cap="none">
                <a:solidFill>
                  <a:srgbClr val="565656"/>
                </a:solidFill>
                <a:latin typeface="Arial"/>
                <a:ea typeface="Arial"/>
                <a:cs typeface="Arial"/>
                <a:sym typeface="Arial"/>
              </a:defRPr>
            </a:lvl5pPr>
            <a:lvl6pPr marL="2743200" marR="0" lvl="5" indent="-292100" algn="l">
              <a:lnSpc>
                <a:spcPct val="115000"/>
              </a:lnSpc>
              <a:spcBef>
                <a:spcPts val="1000"/>
              </a:spcBef>
              <a:spcAft>
                <a:spcPts val="0"/>
              </a:spcAft>
              <a:buClr>
                <a:srgbClr val="565656"/>
              </a:buClr>
              <a:buSzPts val="1000"/>
              <a:buFont typeface="Arial"/>
              <a:buChar char="■"/>
              <a:defRPr sz="1000" b="0" i="0" u="none" strike="noStrike" cap="none">
                <a:solidFill>
                  <a:srgbClr val="565656"/>
                </a:solidFill>
                <a:latin typeface="Arial"/>
                <a:ea typeface="Arial"/>
                <a:cs typeface="Arial"/>
                <a:sym typeface="Arial"/>
              </a:defRPr>
            </a:lvl6pPr>
            <a:lvl7pPr marL="3200400" marR="0" lvl="6" indent="-292100" algn="l">
              <a:lnSpc>
                <a:spcPct val="115000"/>
              </a:lnSpc>
              <a:spcBef>
                <a:spcPts val="1000"/>
              </a:spcBef>
              <a:spcAft>
                <a:spcPts val="0"/>
              </a:spcAft>
              <a:buClr>
                <a:srgbClr val="565656"/>
              </a:buClr>
              <a:buSzPts val="1000"/>
              <a:buFont typeface="Arial"/>
              <a:buChar char="●"/>
              <a:defRPr sz="1000" b="0" i="0" u="none" strike="noStrike" cap="none">
                <a:solidFill>
                  <a:srgbClr val="565656"/>
                </a:solidFill>
                <a:latin typeface="Arial"/>
                <a:ea typeface="Arial"/>
                <a:cs typeface="Arial"/>
                <a:sym typeface="Arial"/>
              </a:defRPr>
            </a:lvl7pPr>
            <a:lvl8pPr marL="3657600" marR="0" lvl="7" indent="-292100" algn="l">
              <a:lnSpc>
                <a:spcPct val="115000"/>
              </a:lnSpc>
              <a:spcBef>
                <a:spcPts val="1000"/>
              </a:spcBef>
              <a:spcAft>
                <a:spcPts val="0"/>
              </a:spcAft>
              <a:buClr>
                <a:srgbClr val="565656"/>
              </a:buClr>
              <a:buSzPts val="1000"/>
              <a:buFont typeface="Arial"/>
              <a:buChar char="○"/>
              <a:defRPr sz="1000" b="0" i="0" u="none" strike="noStrike" cap="none">
                <a:solidFill>
                  <a:srgbClr val="565656"/>
                </a:solidFill>
                <a:latin typeface="Arial"/>
                <a:ea typeface="Arial"/>
                <a:cs typeface="Arial"/>
                <a:sym typeface="Arial"/>
              </a:defRPr>
            </a:lvl8pPr>
            <a:lvl9pPr marL="4114800" marR="0" lvl="8" indent="-292100" algn="l">
              <a:lnSpc>
                <a:spcPct val="115000"/>
              </a:lnSpc>
              <a:spcBef>
                <a:spcPts val="1000"/>
              </a:spcBef>
              <a:spcAft>
                <a:spcPts val="1000"/>
              </a:spcAft>
              <a:buClr>
                <a:srgbClr val="565656"/>
              </a:buClr>
              <a:buSzPts val="1000"/>
              <a:buFont typeface="Arial"/>
              <a:buChar char="■"/>
              <a:defRPr sz="1000" b="0" i="0" u="none" strike="noStrike" cap="none">
                <a:solidFill>
                  <a:srgbClr val="565656"/>
                </a:solidFill>
                <a:latin typeface="Arial"/>
                <a:ea typeface="Arial"/>
                <a:cs typeface="Arial"/>
                <a:sym typeface="Arial"/>
              </a:defRPr>
            </a:lvl9pPr>
          </a:lstStyle>
          <a:p>
            <a:endParaRPr/>
          </a:p>
        </p:txBody>
      </p:sp>
      <p:sp>
        <p:nvSpPr>
          <p:cNvPr id="134" name="Google Shape;134;p16"/>
          <p:cNvSpPr txBox="1">
            <a:spLocks noGrp="1"/>
          </p:cNvSpPr>
          <p:nvPr>
            <p:ph type="title" idx="2"/>
          </p:nvPr>
        </p:nvSpPr>
        <p:spPr>
          <a:xfrm>
            <a:off x="4704459" y="2365525"/>
            <a:ext cx="3027300" cy="604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FFFFFF"/>
              </a:buClr>
              <a:buSzPts val="1200"/>
              <a:buFont typeface="Arial"/>
              <a:buNone/>
              <a:defRPr sz="1200">
                <a:solidFill>
                  <a:srgbClr val="FFFFFF"/>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a:endParaRPr/>
          </a:p>
        </p:txBody>
      </p:sp>
      <p:sp>
        <p:nvSpPr>
          <p:cNvPr id="135" name="Google Shape;135;p16"/>
          <p:cNvSpPr txBox="1">
            <a:spLocks noGrp="1"/>
          </p:cNvSpPr>
          <p:nvPr>
            <p:ph type="body" idx="3"/>
          </p:nvPr>
        </p:nvSpPr>
        <p:spPr>
          <a:xfrm>
            <a:off x="4704450" y="3180025"/>
            <a:ext cx="3027300" cy="2661000"/>
          </a:xfrm>
          <a:prstGeom prst="rect">
            <a:avLst/>
          </a:prstGeom>
          <a:noFill/>
          <a:ln>
            <a:noFill/>
          </a:ln>
        </p:spPr>
        <p:txBody>
          <a:bodyPr spcFirstLastPara="1" wrap="square" lIns="0" tIns="0" rIns="0" bIns="0" anchor="t" anchorCtr="0">
            <a:noAutofit/>
          </a:bodyPr>
          <a:lstStyle>
            <a:lvl1pPr marL="457200" marR="0" lvl="0" indent="-292100" algn="l">
              <a:lnSpc>
                <a:spcPct val="115000"/>
              </a:lnSpc>
              <a:spcBef>
                <a:spcPts val="0"/>
              </a:spcBef>
              <a:spcAft>
                <a:spcPts val="0"/>
              </a:spcAft>
              <a:buClr>
                <a:schemeClr val="lt1"/>
              </a:buClr>
              <a:buSzPts val="1000"/>
              <a:buFont typeface="NTR"/>
              <a:buChar char="●"/>
              <a:defRPr sz="1000" i="0" u="none" strike="noStrike" cap="none">
                <a:solidFill>
                  <a:schemeClr val="lt1"/>
                </a:solidFill>
              </a:defRPr>
            </a:lvl1pPr>
            <a:lvl2pPr marL="914400" marR="0" lvl="1" indent="-292100" algn="l">
              <a:lnSpc>
                <a:spcPct val="115000"/>
              </a:lnSpc>
              <a:spcBef>
                <a:spcPts val="1000"/>
              </a:spcBef>
              <a:spcAft>
                <a:spcPts val="0"/>
              </a:spcAft>
              <a:buClr>
                <a:srgbClr val="FFFFFF"/>
              </a:buClr>
              <a:buSzPts val="1000"/>
              <a:buFont typeface="Arial"/>
              <a:buChar char="○"/>
              <a:defRPr sz="1000" b="0" i="0" u="none" strike="noStrike" cap="none">
                <a:solidFill>
                  <a:srgbClr val="FFFFFF"/>
                </a:solidFill>
                <a:latin typeface="Arial"/>
                <a:ea typeface="Arial"/>
                <a:cs typeface="Arial"/>
                <a:sym typeface="Arial"/>
              </a:defRPr>
            </a:lvl2pPr>
            <a:lvl3pPr marL="1371600" marR="0" lvl="2" indent="-292100" algn="l">
              <a:lnSpc>
                <a:spcPct val="115000"/>
              </a:lnSpc>
              <a:spcBef>
                <a:spcPts val="1000"/>
              </a:spcBef>
              <a:spcAft>
                <a:spcPts val="0"/>
              </a:spcAft>
              <a:buClr>
                <a:srgbClr val="FFFFFF"/>
              </a:buClr>
              <a:buSzPts val="1000"/>
              <a:buFont typeface="Arial"/>
              <a:buChar char="■"/>
              <a:defRPr sz="1000" b="0" i="0" u="none" strike="noStrike" cap="none">
                <a:solidFill>
                  <a:srgbClr val="FFFFFF"/>
                </a:solidFill>
                <a:latin typeface="Arial"/>
                <a:ea typeface="Arial"/>
                <a:cs typeface="Arial"/>
                <a:sym typeface="Arial"/>
              </a:defRPr>
            </a:lvl3pPr>
            <a:lvl4pPr marL="1828800" marR="0" lvl="3" indent="-292100" algn="l">
              <a:lnSpc>
                <a:spcPct val="115000"/>
              </a:lnSpc>
              <a:spcBef>
                <a:spcPts val="1000"/>
              </a:spcBef>
              <a:spcAft>
                <a:spcPts val="0"/>
              </a:spcAft>
              <a:buClr>
                <a:srgbClr val="FFFFFF"/>
              </a:buClr>
              <a:buSzPts val="1000"/>
              <a:buFont typeface="Arial"/>
              <a:buChar char="●"/>
              <a:defRPr sz="1000" b="0" i="0" u="none" strike="noStrike" cap="none">
                <a:solidFill>
                  <a:srgbClr val="FFFFFF"/>
                </a:solidFill>
                <a:latin typeface="Arial"/>
                <a:ea typeface="Arial"/>
                <a:cs typeface="Arial"/>
                <a:sym typeface="Arial"/>
              </a:defRPr>
            </a:lvl4pPr>
            <a:lvl5pPr marL="2286000" marR="0" lvl="4" indent="-292100" algn="l">
              <a:lnSpc>
                <a:spcPct val="115000"/>
              </a:lnSpc>
              <a:spcBef>
                <a:spcPts val="1000"/>
              </a:spcBef>
              <a:spcAft>
                <a:spcPts val="0"/>
              </a:spcAft>
              <a:buClr>
                <a:srgbClr val="FFFFFF"/>
              </a:buClr>
              <a:buSzPts val="1000"/>
              <a:buFont typeface="Arial"/>
              <a:buChar char="○"/>
              <a:defRPr sz="1000" b="0" i="0" u="none" strike="noStrike" cap="none">
                <a:solidFill>
                  <a:srgbClr val="FFFFFF"/>
                </a:solidFill>
                <a:latin typeface="Arial"/>
                <a:ea typeface="Arial"/>
                <a:cs typeface="Arial"/>
                <a:sym typeface="Arial"/>
              </a:defRPr>
            </a:lvl5pPr>
            <a:lvl6pPr marL="2743200" marR="0" lvl="5" indent="-292100" algn="l">
              <a:lnSpc>
                <a:spcPct val="115000"/>
              </a:lnSpc>
              <a:spcBef>
                <a:spcPts val="1000"/>
              </a:spcBef>
              <a:spcAft>
                <a:spcPts val="0"/>
              </a:spcAft>
              <a:buClr>
                <a:srgbClr val="FFFFFF"/>
              </a:buClr>
              <a:buSzPts val="1000"/>
              <a:buFont typeface="Arial"/>
              <a:buChar char="■"/>
              <a:defRPr sz="1000" b="0" i="0" u="none" strike="noStrike" cap="none">
                <a:solidFill>
                  <a:srgbClr val="FFFFFF"/>
                </a:solidFill>
                <a:latin typeface="Arial"/>
                <a:ea typeface="Arial"/>
                <a:cs typeface="Arial"/>
                <a:sym typeface="Arial"/>
              </a:defRPr>
            </a:lvl6pPr>
            <a:lvl7pPr marL="3200400" marR="0" lvl="6" indent="-292100" algn="l">
              <a:lnSpc>
                <a:spcPct val="115000"/>
              </a:lnSpc>
              <a:spcBef>
                <a:spcPts val="1000"/>
              </a:spcBef>
              <a:spcAft>
                <a:spcPts val="0"/>
              </a:spcAft>
              <a:buClr>
                <a:srgbClr val="FFFFFF"/>
              </a:buClr>
              <a:buSzPts val="1000"/>
              <a:buFont typeface="Arial"/>
              <a:buChar char="●"/>
              <a:defRPr sz="1000" b="0" i="0" u="none" strike="noStrike" cap="none">
                <a:solidFill>
                  <a:srgbClr val="FFFFFF"/>
                </a:solidFill>
                <a:latin typeface="Arial"/>
                <a:ea typeface="Arial"/>
                <a:cs typeface="Arial"/>
                <a:sym typeface="Arial"/>
              </a:defRPr>
            </a:lvl7pPr>
            <a:lvl8pPr marL="3657600" marR="0" lvl="7" indent="-292100" algn="l">
              <a:lnSpc>
                <a:spcPct val="115000"/>
              </a:lnSpc>
              <a:spcBef>
                <a:spcPts val="1000"/>
              </a:spcBef>
              <a:spcAft>
                <a:spcPts val="0"/>
              </a:spcAft>
              <a:buClr>
                <a:srgbClr val="FFFFFF"/>
              </a:buClr>
              <a:buSzPts val="1000"/>
              <a:buFont typeface="Arial"/>
              <a:buChar char="○"/>
              <a:defRPr sz="1000" b="0" i="0" u="none" strike="noStrike" cap="none">
                <a:solidFill>
                  <a:srgbClr val="FFFFFF"/>
                </a:solidFill>
                <a:latin typeface="Arial"/>
                <a:ea typeface="Arial"/>
                <a:cs typeface="Arial"/>
                <a:sym typeface="Arial"/>
              </a:defRPr>
            </a:lvl8pPr>
            <a:lvl9pPr marL="4114800" marR="0" lvl="8" indent="-292100" algn="l">
              <a:lnSpc>
                <a:spcPct val="115000"/>
              </a:lnSpc>
              <a:spcBef>
                <a:spcPts val="1000"/>
              </a:spcBef>
              <a:spcAft>
                <a:spcPts val="1000"/>
              </a:spcAft>
              <a:buClr>
                <a:srgbClr val="FFFFFF"/>
              </a:buClr>
              <a:buSzPts val="1000"/>
              <a:buFont typeface="Arial"/>
              <a:buChar char="■"/>
              <a:defRPr sz="1000" b="0" i="0" u="none" strike="noStrike" cap="none">
                <a:solidFill>
                  <a:srgbClr val="FFFFFF"/>
                </a:solidFill>
                <a:latin typeface="Arial"/>
                <a:ea typeface="Arial"/>
                <a:cs typeface="Arial"/>
                <a:sym typeface="Arial"/>
              </a:defRPr>
            </a:lvl9pPr>
          </a:lstStyle>
          <a:p>
            <a:endParaRPr/>
          </a:p>
        </p:txBody>
      </p:sp>
      <p:sp>
        <p:nvSpPr>
          <p:cNvPr id="136" name="Google Shape;136;p16"/>
          <p:cNvSpPr txBox="1">
            <a:spLocks noGrp="1"/>
          </p:cNvSpPr>
          <p:nvPr>
            <p:ph type="title" idx="4"/>
          </p:nvPr>
        </p:nvSpPr>
        <p:spPr>
          <a:xfrm>
            <a:off x="8396200" y="2365525"/>
            <a:ext cx="3027300" cy="604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FFFFFF"/>
              </a:buClr>
              <a:buSzPts val="1200"/>
              <a:buFont typeface="Arial"/>
              <a:buNone/>
              <a:defRPr sz="1200">
                <a:solidFill>
                  <a:srgbClr val="FFFFFF"/>
                </a:solidFill>
              </a:defRPr>
            </a:lvl1pPr>
            <a:lvl2pPr lvl="1">
              <a:spcBef>
                <a:spcPts val="0"/>
              </a:spcBef>
              <a:spcAft>
                <a:spcPts val="0"/>
              </a:spcAft>
              <a:buClr>
                <a:schemeClr val="dk1"/>
              </a:buClr>
              <a:buSzPts val="1800"/>
              <a:buNone/>
              <a:defRPr sz="1800">
                <a:solidFill>
                  <a:schemeClr val="dk1"/>
                </a:solidFill>
              </a:defRPr>
            </a:lvl2pPr>
            <a:lvl3pPr lvl="2">
              <a:spcBef>
                <a:spcPts val="0"/>
              </a:spcBef>
              <a:spcAft>
                <a:spcPts val="0"/>
              </a:spcAft>
              <a:buClr>
                <a:schemeClr val="dk1"/>
              </a:buClr>
              <a:buSzPts val="1800"/>
              <a:buNone/>
              <a:defRPr sz="1800">
                <a:solidFill>
                  <a:schemeClr val="dk1"/>
                </a:solidFill>
              </a:defRPr>
            </a:lvl3pPr>
            <a:lvl4pPr lvl="3">
              <a:spcBef>
                <a:spcPts val="0"/>
              </a:spcBef>
              <a:spcAft>
                <a:spcPts val="0"/>
              </a:spcAft>
              <a:buClr>
                <a:schemeClr val="dk1"/>
              </a:buClr>
              <a:buSzPts val="1800"/>
              <a:buNone/>
              <a:defRPr sz="1800">
                <a:solidFill>
                  <a:schemeClr val="dk1"/>
                </a:solidFill>
              </a:defRPr>
            </a:lvl4pPr>
            <a:lvl5pPr lvl="4">
              <a:spcBef>
                <a:spcPts val="0"/>
              </a:spcBef>
              <a:spcAft>
                <a:spcPts val="0"/>
              </a:spcAft>
              <a:buClr>
                <a:schemeClr val="dk1"/>
              </a:buClr>
              <a:buSzPts val="1800"/>
              <a:buNone/>
              <a:defRPr sz="1800">
                <a:solidFill>
                  <a:schemeClr val="dk1"/>
                </a:solidFill>
              </a:defRPr>
            </a:lvl5pPr>
            <a:lvl6pPr lvl="5">
              <a:spcBef>
                <a:spcPts val="0"/>
              </a:spcBef>
              <a:spcAft>
                <a:spcPts val="0"/>
              </a:spcAft>
              <a:buClr>
                <a:schemeClr val="dk1"/>
              </a:buClr>
              <a:buSzPts val="1800"/>
              <a:buNone/>
              <a:defRPr sz="1800">
                <a:solidFill>
                  <a:schemeClr val="dk1"/>
                </a:solidFill>
              </a:defRPr>
            </a:lvl6pPr>
            <a:lvl7pPr lvl="6">
              <a:spcBef>
                <a:spcPts val="0"/>
              </a:spcBef>
              <a:spcAft>
                <a:spcPts val="0"/>
              </a:spcAft>
              <a:buClr>
                <a:schemeClr val="dk1"/>
              </a:buClr>
              <a:buSzPts val="1800"/>
              <a:buNone/>
              <a:defRPr sz="1800">
                <a:solidFill>
                  <a:schemeClr val="dk1"/>
                </a:solidFill>
              </a:defRPr>
            </a:lvl7pPr>
            <a:lvl8pPr lvl="7">
              <a:spcBef>
                <a:spcPts val="0"/>
              </a:spcBef>
              <a:spcAft>
                <a:spcPts val="0"/>
              </a:spcAft>
              <a:buClr>
                <a:schemeClr val="dk1"/>
              </a:buClr>
              <a:buSzPts val="1800"/>
              <a:buNone/>
              <a:defRPr sz="1800">
                <a:solidFill>
                  <a:schemeClr val="dk1"/>
                </a:solidFill>
              </a:defRPr>
            </a:lvl8pPr>
            <a:lvl9pPr lvl="8">
              <a:spcBef>
                <a:spcPts val="0"/>
              </a:spcBef>
              <a:spcAft>
                <a:spcPts val="0"/>
              </a:spcAft>
              <a:buClr>
                <a:schemeClr val="dk1"/>
              </a:buClr>
              <a:buSzPts val="1800"/>
              <a:buNone/>
              <a:defRPr sz="1800">
                <a:solidFill>
                  <a:schemeClr val="dk1"/>
                </a:solidFill>
              </a:defRPr>
            </a:lvl9pPr>
          </a:lstStyle>
          <a:p>
            <a:endParaRPr/>
          </a:p>
        </p:txBody>
      </p:sp>
      <p:sp>
        <p:nvSpPr>
          <p:cNvPr id="137" name="Google Shape;137;p16"/>
          <p:cNvSpPr txBox="1">
            <a:spLocks noGrp="1"/>
          </p:cNvSpPr>
          <p:nvPr>
            <p:ph type="body" idx="5"/>
          </p:nvPr>
        </p:nvSpPr>
        <p:spPr>
          <a:xfrm>
            <a:off x="8396200" y="3180025"/>
            <a:ext cx="3027300" cy="2661000"/>
          </a:xfrm>
          <a:prstGeom prst="rect">
            <a:avLst/>
          </a:prstGeom>
          <a:noFill/>
          <a:ln>
            <a:noFill/>
          </a:ln>
        </p:spPr>
        <p:txBody>
          <a:bodyPr spcFirstLastPara="1" wrap="square" lIns="0" tIns="0" rIns="0" bIns="0" anchor="t" anchorCtr="0">
            <a:noAutofit/>
          </a:bodyPr>
          <a:lstStyle>
            <a:lvl1pPr marL="457200" marR="0" lvl="0" indent="-292100" algn="l">
              <a:lnSpc>
                <a:spcPct val="115000"/>
              </a:lnSpc>
              <a:spcBef>
                <a:spcPts val="0"/>
              </a:spcBef>
              <a:spcAft>
                <a:spcPts val="0"/>
              </a:spcAft>
              <a:buClr>
                <a:schemeClr val="lt1"/>
              </a:buClr>
              <a:buSzPts val="1000"/>
              <a:buFont typeface="NTR"/>
              <a:buChar char="●"/>
              <a:defRPr sz="1000" i="0" u="none" strike="noStrike" cap="none">
                <a:solidFill>
                  <a:schemeClr val="lt1"/>
                </a:solidFill>
              </a:defRPr>
            </a:lvl1pPr>
            <a:lvl2pPr marL="914400" marR="0" lvl="1" indent="-292100" algn="l">
              <a:lnSpc>
                <a:spcPct val="115000"/>
              </a:lnSpc>
              <a:spcBef>
                <a:spcPts val="1000"/>
              </a:spcBef>
              <a:spcAft>
                <a:spcPts val="0"/>
              </a:spcAft>
              <a:buClr>
                <a:srgbClr val="FFFFFF"/>
              </a:buClr>
              <a:buSzPts val="1000"/>
              <a:buFont typeface="Arial"/>
              <a:buChar char="○"/>
              <a:defRPr sz="1000" b="0" i="0" u="none" strike="noStrike" cap="none">
                <a:solidFill>
                  <a:srgbClr val="FFFFFF"/>
                </a:solidFill>
                <a:latin typeface="Arial"/>
                <a:ea typeface="Arial"/>
                <a:cs typeface="Arial"/>
                <a:sym typeface="Arial"/>
              </a:defRPr>
            </a:lvl2pPr>
            <a:lvl3pPr marL="1371600" marR="0" lvl="2" indent="-292100" algn="l">
              <a:lnSpc>
                <a:spcPct val="115000"/>
              </a:lnSpc>
              <a:spcBef>
                <a:spcPts val="1000"/>
              </a:spcBef>
              <a:spcAft>
                <a:spcPts val="0"/>
              </a:spcAft>
              <a:buClr>
                <a:srgbClr val="FFFFFF"/>
              </a:buClr>
              <a:buSzPts val="1000"/>
              <a:buFont typeface="Arial"/>
              <a:buChar char="■"/>
              <a:defRPr sz="1000" b="0" i="0" u="none" strike="noStrike" cap="none">
                <a:solidFill>
                  <a:srgbClr val="FFFFFF"/>
                </a:solidFill>
                <a:latin typeface="Arial"/>
                <a:ea typeface="Arial"/>
                <a:cs typeface="Arial"/>
                <a:sym typeface="Arial"/>
              </a:defRPr>
            </a:lvl3pPr>
            <a:lvl4pPr marL="1828800" marR="0" lvl="3" indent="-292100" algn="l">
              <a:lnSpc>
                <a:spcPct val="115000"/>
              </a:lnSpc>
              <a:spcBef>
                <a:spcPts val="1000"/>
              </a:spcBef>
              <a:spcAft>
                <a:spcPts val="0"/>
              </a:spcAft>
              <a:buClr>
                <a:srgbClr val="FFFFFF"/>
              </a:buClr>
              <a:buSzPts val="1000"/>
              <a:buFont typeface="Arial"/>
              <a:buChar char="●"/>
              <a:defRPr sz="1000" b="0" i="0" u="none" strike="noStrike" cap="none">
                <a:solidFill>
                  <a:srgbClr val="FFFFFF"/>
                </a:solidFill>
                <a:latin typeface="Arial"/>
                <a:ea typeface="Arial"/>
                <a:cs typeface="Arial"/>
                <a:sym typeface="Arial"/>
              </a:defRPr>
            </a:lvl4pPr>
            <a:lvl5pPr marL="2286000" marR="0" lvl="4" indent="-292100" algn="l">
              <a:lnSpc>
                <a:spcPct val="115000"/>
              </a:lnSpc>
              <a:spcBef>
                <a:spcPts val="1000"/>
              </a:spcBef>
              <a:spcAft>
                <a:spcPts val="0"/>
              </a:spcAft>
              <a:buClr>
                <a:srgbClr val="FFFFFF"/>
              </a:buClr>
              <a:buSzPts val="1000"/>
              <a:buFont typeface="Arial"/>
              <a:buChar char="○"/>
              <a:defRPr sz="1000" b="0" i="0" u="none" strike="noStrike" cap="none">
                <a:solidFill>
                  <a:srgbClr val="FFFFFF"/>
                </a:solidFill>
                <a:latin typeface="Arial"/>
                <a:ea typeface="Arial"/>
                <a:cs typeface="Arial"/>
                <a:sym typeface="Arial"/>
              </a:defRPr>
            </a:lvl5pPr>
            <a:lvl6pPr marL="2743200" marR="0" lvl="5" indent="-292100" algn="l">
              <a:lnSpc>
                <a:spcPct val="115000"/>
              </a:lnSpc>
              <a:spcBef>
                <a:spcPts val="1000"/>
              </a:spcBef>
              <a:spcAft>
                <a:spcPts val="0"/>
              </a:spcAft>
              <a:buClr>
                <a:srgbClr val="FFFFFF"/>
              </a:buClr>
              <a:buSzPts val="1000"/>
              <a:buFont typeface="Arial"/>
              <a:buChar char="■"/>
              <a:defRPr sz="1000" b="0" i="0" u="none" strike="noStrike" cap="none">
                <a:solidFill>
                  <a:srgbClr val="FFFFFF"/>
                </a:solidFill>
                <a:latin typeface="Arial"/>
                <a:ea typeface="Arial"/>
                <a:cs typeface="Arial"/>
                <a:sym typeface="Arial"/>
              </a:defRPr>
            </a:lvl6pPr>
            <a:lvl7pPr marL="3200400" marR="0" lvl="6" indent="-292100" algn="l">
              <a:lnSpc>
                <a:spcPct val="115000"/>
              </a:lnSpc>
              <a:spcBef>
                <a:spcPts val="1000"/>
              </a:spcBef>
              <a:spcAft>
                <a:spcPts val="0"/>
              </a:spcAft>
              <a:buClr>
                <a:srgbClr val="FFFFFF"/>
              </a:buClr>
              <a:buSzPts val="1000"/>
              <a:buFont typeface="Arial"/>
              <a:buChar char="●"/>
              <a:defRPr sz="1000" b="0" i="0" u="none" strike="noStrike" cap="none">
                <a:solidFill>
                  <a:srgbClr val="FFFFFF"/>
                </a:solidFill>
                <a:latin typeface="Arial"/>
                <a:ea typeface="Arial"/>
                <a:cs typeface="Arial"/>
                <a:sym typeface="Arial"/>
              </a:defRPr>
            </a:lvl7pPr>
            <a:lvl8pPr marL="3657600" marR="0" lvl="7" indent="-292100" algn="l">
              <a:lnSpc>
                <a:spcPct val="115000"/>
              </a:lnSpc>
              <a:spcBef>
                <a:spcPts val="1000"/>
              </a:spcBef>
              <a:spcAft>
                <a:spcPts val="0"/>
              </a:spcAft>
              <a:buClr>
                <a:srgbClr val="FFFFFF"/>
              </a:buClr>
              <a:buSzPts val="1000"/>
              <a:buFont typeface="Arial"/>
              <a:buChar char="○"/>
              <a:defRPr sz="1000" b="0" i="0" u="none" strike="noStrike" cap="none">
                <a:solidFill>
                  <a:srgbClr val="FFFFFF"/>
                </a:solidFill>
                <a:latin typeface="Arial"/>
                <a:ea typeface="Arial"/>
                <a:cs typeface="Arial"/>
                <a:sym typeface="Arial"/>
              </a:defRPr>
            </a:lvl8pPr>
            <a:lvl9pPr marL="4114800" marR="0" lvl="8" indent="-292100" algn="l">
              <a:lnSpc>
                <a:spcPct val="115000"/>
              </a:lnSpc>
              <a:spcBef>
                <a:spcPts val="1000"/>
              </a:spcBef>
              <a:spcAft>
                <a:spcPts val="1000"/>
              </a:spcAft>
              <a:buClr>
                <a:srgbClr val="FFFFFF"/>
              </a:buClr>
              <a:buSzPts val="1000"/>
              <a:buFont typeface="Arial"/>
              <a:buChar char="■"/>
              <a:defRPr sz="1000" b="0" i="0" u="none" strike="noStrike" cap="none">
                <a:solidFill>
                  <a:srgbClr val="FFFFFF"/>
                </a:solidFill>
                <a:latin typeface="Arial"/>
                <a:ea typeface="Arial"/>
                <a:cs typeface="Arial"/>
                <a:sym typeface="Arial"/>
              </a:defRPr>
            </a:lvl9pPr>
          </a:lstStyle>
          <a:p>
            <a:endParaRPr/>
          </a:p>
        </p:txBody>
      </p:sp>
      <p:sp>
        <p:nvSpPr>
          <p:cNvPr id="138" name="Google Shape;138;p16"/>
          <p:cNvSpPr txBox="1">
            <a:spLocks noGrp="1"/>
          </p:cNvSpPr>
          <p:nvPr>
            <p:ph type="title" idx="6"/>
          </p:nvPr>
        </p:nvSpPr>
        <p:spPr>
          <a:xfrm>
            <a:off x="4605375" y="6171300"/>
            <a:ext cx="6730200" cy="311700"/>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rgbClr val="FFFFFF"/>
              </a:buClr>
              <a:buSzPts val="1600"/>
              <a:buFont typeface="Arial"/>
              <a:buNone/>
              <a:defRPr sz="1600">
                <a:solidFill>
                  <a:srgbClr val="FFFFFF"/>
                </a:solidFill>
              </a:defRPr>
            </a:lvl1pPr>
            <a:lvl2pPr lvl="1">
              <a:spcBef>
                <a:spcPts val="0"/>
              </a:spcBef>
              <a:spcAft>
                <a:spcPts val="0"/>
              </a:spcAft>
              <a:buClr>
                <a:srgbClr val="FFFFFF"/>
              </a:buClr>
              <a:buSzPts val="1800"/>
              <a:buNone/>
              <a:defRPr sz="1800">
                <a:solidFill>
                  <a:srgbClr val="FFFFFF"/>
                </a:solidFill>
              </a:defRPr>
            </a:lvl2pPr>
            <a:lvl3pPr lvl="2">
              <a:spcBef>
                <a:spcPts val="0"/>
              </a:spcBef>
              <a:spcAft>
                <a:spcPts val="0"/>
              </a:spcAft>
              <a:buClr>
                <a:srgbClr val="FFFFFF"/>
              </a:buClr>
              <a:buSzPts val="1800"/>
              <a:buNone/>
              <a:defRPr sz="1800">
                <a:solidFill>
                  <a:srgbClr val="FFFFFF"/>
                </a:solidFill>
              </a:defRPr>
            </a:lvl3pPr>
            <a:lvl4pPr lvl="3">
              <a:spcBef>
                <a:spcPts val="0"/>
              </a:spcBef>
              <a:spcAft>
                <a:spcPts val="0"/>
              </a:spcAft>
              <a:buClr>
                <a:srgbClr val="FFFFFF"/>
              </a:buClr>
              <a:buSzPts val="1800"/>
              <a:buNone/>
              <a:defRPr sz="1800">
                <a:solidFill>
                  <a:srgbClr val="FFFFFF"/>
                </a:solidFill>
              </a:defRPr>
            </a:lvl4pPr>
            <a:lvl5pPr lvl="4">
              <a:spcBef>
                <a:spcPts val="0"/>
              </a:spcBef>
              <a:spcAft>
                <a:spcPts val="0"/>
              </a:spcAft>
              <a:buClr>
                <a:srgbClr val="FFFFFF"/>
              </a:buClr>
              <a:buSzPts val="1800"/>
              <a:buNone/>
              <a:defRPr sz="1800">
                <a:solidFill>
                  <a:srgbClr val="FFFFFF"/>
                </a:solidFill>
              </a:defRPr>
            </a:lvl5pPr>
            <a:lvl6pPr lvl="5">
              <a:spcBef>
                <a:spcPts val="0"/>
              </a:spcBef>
              <a:spcAft>
                <a:spcPts val="0"/>
              </a:spcAft>
              <a:buClr>
                <a:srgbClr val="FFFFFF"/>
              </a:buClr>
              <a:buSzPts val="1800"/>
              <a:buNone/>
              <a:defRPr sz="1800">
                <a:solidFill>
                  <a:srgbClr val="FFFFFF"/>
                </a:solidFill>
              </a:defRPr>
            </a:lvl6pPr>
            <a:lvl7pPr lvl="6">
              <a:spcBef>
                <a:spcPts val="0"/>
              </a:spcBef>
              <a:spcAft>
                <a:spcPts val="0"/>
              </a:spcAft>
              <a:buClr>
                <a:srgbClr val="FFFFFF"/>
              </a:buClr>
              <a:buSzPts val="1800"/>
              <a:buNone/>
              <a:defRPr sz="1800">
                <a:solidFill>
                  <a:srgbClr val="FFFFFF"/>
                </a:solidFill>
              </a:defRPr>
            </a:lvl7pPr>
            <a:lvl8pPr lvl="7">
              <a:spcBef>
                <a:spcPts val="0"/>
              </a:spcBef>
              <a:spcAft>
                <a:spcPts val="0"/>
              </a:spcAft>
              <a:buClr>
                <a:srgbClr val="FFFFFF"/>
              </a:buClr>
              <a:buSzPts val="1800"/>
              <a:buNone/>
              <a:defRPr sz="1800">
                <a:solidFill>
                  <a:srgbClr val="FFFFFF"/>
                </a:solidFill>
              </a:defRPr>
            </a:lvl8pPr>
            <a:lvl9pPr lvl="8">
              <a:spcBef>
                <a:spcPts val="0"/>
              </a:spcBef>
              <a:spcAft>
                <a:spcPts val="0"/>
              </a:spcAft>
              <a:buClr>
                <a:srgbClr val="FFFFFF"/>
              </a:buClr>
              <a:buSzPts val="1800"/>
              <a:buNone/>
              <a:defRPr sz="1800">
                <a:solidFill>
                  <a:srgbClr val="FFFFFF"/>
                </a:solidFill>
              </a:defRPr>
            </a:lvl9pPr>
          </a:lstStyle>
          <a:p>
            <a:endParaRPr/>
          </a:p>
        </p:txBody>
      </p:sp>
      <p:sp>
        <p:nvSpPr>
          <p:cNvPr id="139" name="Google Shape;139;p16"/>
          <p:cNvSpPr txBox="1">
            <a:spLocks noGrp="1"/>
          </p:cNvSpPr>
          <p:nvPr>
            <p:ph type="title" idx="7"/>
          </p:nvPr>
        </p:nvSpPr>
        <p:spPr>
          <a:xfrm>
            <a:off x="685800" y="337850"/>
            <a:ext cx="7758300" cy="716700"/>
          </a:xfrm>
          <a:prstGeom prst="rect">
            <a:avLst/>
          </a:prstGeom>
          <a:noFill/>
          <a:ln>
            <a:noFill/>
          </a:ln>
        </p:spPr>
        <p:txBody>
          <a:bodyPr spcFirstLastPara="1" wrap="square" lIns="68575" tIns="68575" rIns="68575" bIns="68575" anchor="ctr" anchorCtr="0">
            <a:noAutofit/>
          </a:bodyPr>
          <a:lstStyle>
            <a:lvl1pPr marR="0" lvl="0" algn="l" rtl="0">
              <a:lnSpc>
                <a:spcPct val="90000"/>
              </a:lnSpc>
              <a:spcBef>
                <a:spcPts val="1067"/>
              </a:spcBef>
              <a:spcAft>
                <a:spcPts val="0"/>
              </a:spcAft>
              <a:buClr>
                <a:schemeClr val="dk1"/>
              </a:buClr>
              <a:buSzPts val="1100"/>
              <a:buFont typeface="Arial"/>
              <a:buNone/>
              <a:defRPr sz="2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grpSp>
        <p:nvGrpSpPr>
          <p:cNvPr id="140" name="Google Shape;140;p16"/>
          <p:cNvGrpSpPr/>
          <p:nvPr/>
        </p:nvGrpSpPr>
        <p:grpSpPr>
          <a:xfrm>
            <a:off x="685800" y="6412400"/>
            <a:ext cx="3312073" cy="228604"/>
            <a:chOff x="685800" y="6392349"/>
            <a:chExt cx="3312073" cy="215400"/>
          </a:xfrm>
        </p:grpSpPr>
        <p:sp>
          <p:nvSpPr>
            <p:cNvPr id="141" name="Google Shape;141;p16"/>
            <p:cNvSpPr/>
            <p:nvPr/>
          </p:nvSpPr>
          <p:spPr>
            <a:xfrm>
              <a:off x="685800" y="6445456"/>
              <a:ext cx="1161300" cy="109200"/>
            </a:xfrm>
            <a:custGeom>
              <a:avLst/>
              <a:gdLst/>
              <a:ahLst/>
              <a:cxnLst/>
              <a:rect l="l" t="t" r="r" b="b"/>
              <a:pathLst>
                <a:path w="120000" h="120000" extrusionOk="0">
                  <a:moveTo>
                    <a:pt x="20563" y="105675"/>
                  </a:moveTo>
                  <a:lnTo>
                    <a:pt x="27077" y="105675"/>
                  </a:lnTo>
                  <a:cubicBezTo>
                    <a:pt x="27108" y="105675"/>
                    <a:pt x="27140" y="105819"/>
                    <a:pt x="27158" y="106107"/>
                  </a:cubicBezTo>
                  <a:cubicBezTo>
                    <a:pt x="27176" y="106394"/>
                    <a:pt x="27181" y="106730"/>
                    <a:pt x="27172" y="107065"/>
                  </a:cubicBezTo>
                  <a:cubicBezTo>
                    <a:pt x="26954" y="114682"/>
                    <a:pt x="26274" y="119999"/>
                    <a:pt x="25522" y="119999"/>
                  </a:cubicBezTo>
                  <a:lnTo>
                    <a:pt x="19008" y="119999"/>
                  </a:lnTo>
                  <a:cubicBezTo>
                    <a:pt x="18976" y="119999"/>
                    <a:pt x="18945" y="119856"/>
                    <a:pt x="18926" y="119616"/>
                  </a:cubicBezTo>
                  <a:cubicBezTo>
                    <a:pt x="18908" y="119329"/>
                    <a:pt x="18904" y="118994"/>
                    <a:pt x="18913" y="118658"/>
                  </a:cubicBezTo>
                  <a:cubicBezTo>
                    <a:pt x="19130" y="111041"/>
                    <a:pt x="19810" y="105675"/>
                    <a:pt x="20563" y="105675"/>
                  </a:cubicBezTo>
                  <a:close/>
                  <a:moveTo>
                    <a:pt x="21327" y="52837"/>
                  </a:moveTo>
                  <a:lnTo>
                    <a:pt x="27841" y="52837"/>
                  </a:lnTo>
                  <a:cubicBezTo>
                    <a:pt x="27873" y="52837"/>
                    <a:pt x="27900" y="53029"/>
                    <a:pt x="27919" y="53269"/>
                  </a:cubicBezTo>
                  <a:cubicBezTo>
                    <a:pt x="27937" y="53556"/>
                    <a:pt x="27941" y="53892"/>
                    <a:pt x="27932" y="54227"/>
                  </a:cubicBezTo>
                  <a:cubicBezTo>
                    <a:pt x="27715" y="61796"/>
                    <a:pt x="27039" y="67162"/>
                    <a:pt x="26282" y="67162"/>
                  </a:cubicBezTo>
                  <a:lnTo>
                    <a:pt x="19768" y="67162"/>
                  </a:lnTo>
                  <a:cubicBezTo>
                    <a:pt x="19736" y="67162"/>
                    <a:pt x="19709" y="66970"/>
                    <a:pt x="19687" y="66730"/>
                  </a:cubicBezTo>
                  <a:cubicBezTo>
                    <a:pt x="19673" y="66443"/>
                    <a:pt x="19664" y="66108"/>
                    <a:pt x="19673" y="65772"/>
                  </a:cubicBezTo>
                  <a:cubicBezTo>
                    <a:pt x="19891" y="58203"/>
                    <a:pt x="20570" y="52837"/>
                    <a:pt x="21327" y="52837"/>
                  </a:cubicBezTo>
                  <a:close/>
                  <a:moveTo>
                    <a:pt x="60050" y="14273"/>
                  </a:moveTo>
                  <a:cubicBezTo>
                    <a:pt x="59860" y="14273"/>
                    <a:pt x="59705" y="15901"/>
                    <a:pt x="59701" y="17961"/>
                  </a:cubicBezTo>
                  <a:lnTo>
                    <a:pt x="59701" y="64085"/>
                  </a:lnTo>
                  <a:lnTo>
                    <a:pt x="62365" y="64085"/>
                  </a:lnTo>
                  <a:cubicBezTo>
                    <a:pt x="64145" y="64085"/>
                    <a:pt x="65343" y="54122"/>
                    <a:pt x="65343" y="39227"/>
                  </a:cubicBezTo>
                  <a:lnTo>
                    <a:pt x="65343" y="38891"/>
                  </a:lnTo>
                  <a:cubicBezTo>
                    <a:pt x="65343" y="23229"/>
                    <a:pt x="64281" y="14273"/>
                    <a:pt x="62434" y="14273"/>
                  </a:cubicBezTo>
                  <a:close/>
                  <a:moveTo>
                    <a:pt x="1846" y="14225"/>
                  </a:moveTo>
                  <a:cubicBezTo>
                    <a:pt x="1623" y="14225"/>
                    <a:pt x="1447" y="16141"/>
                    <a:pt x="1447" y="18488"/>
                  </a:cubicBezTo>
                  <a:lnTo>
                    <a:pt x="1447" y="105515"/>
                  </a:lnTo>
                  <a:lnTo>
                    <a:pt x="3969" y="105515"/>
                  </a:lnTo>
                  <a:cubicBezTo>
                    <a:pt x="6636" y="105515"/>
                    <a:pt x="8505" y="86883"/>
                    <a:pt x="8505" y="60205"/>
                  </a:cubicBezTo>
                  <a:lnTo>
                    <a:pt x="8505" y="59918"/>
                  </a:lnTo>
                  <a:cubicBezTo>
                    <a:pt x="8505" y="33048"/>
                    <a:pt x="6640" y="14225"/>
                    <a:pt x="3973" y="14225"/>
                  </a:cubicBezTo>
                  <a:close/>
                  <a:moveTo>
                    <a:pt x="109963" y="0"/>
                  </a:moveTo>
                  <a:lnTo>
                    <a:pt x="110784" y="0"/>
                  </a:lnTo>
                  <a:cubicBezTo>
                    <a:pt x="111229" y="0"/>
                    <a:pt x="111651" y="2203"/>
                    <a:pt x="111914" y="5987"/>
                  </a:cubicBezTo>
                  <a:lnTo>
                    <a:pt x="114855" y="47848"/>
                  </a:lnTo>
                  <a:lnTo>
                    <a:pt x="117801" y="5987"/>
                  </a:lnTo>
                  <a:cubicBezTo>
                    <a:pt x="118068" y="2203"/>
                    <a:pt x="118490" y="0"/>
                    <a:pt x="118935" y="0"/>
                  </a:cubicBezTo>
                  <a:lnTo>
                    <a:pt x="119743" y="0"/>
                  </a:lnTo>
                  <a:cubicBezTo>
                    <a:pt x="119779" y="0"/>
                    <a:pt x="119811" y="191"/>
                    <a:pt x="119829" y="526"/>
                  </a:cubicBezTo>
                  <a:cubicBezTo>
                    <a:pt x="119843" y="862"/>
                    <a:pt x="119843" y="1245"/>
                    <a:pt x="119820" y="1580"/>
                  </a:cubicBezTo>
                  <a:lnTo>
                    <a:pt x="115745" y="58768"/>
                  </a:lnTo>
                  <a:lnTo>
                    <a:pt x="119979" y="118208"/>
                  </a:lnTo>
                  <a:cubicBezTo>
                    <a:pt x="120002" y="118543"/>
                    <a:pt x="120002" y="118926"/>
                    <a:pt x="119997" y="119261"/>
                  </a:cubicBezTo>
                  <a:cubicBezTo>
                    <a:pt x="119979" y="119597"/>
                    <a:pt x="119947" y="119788"/>
                    <a:pt x="119911" y="119788"/>
                  </a:cubicBezTo>
                  <a:lnTo>
                    <a:pt x="119071" y="119788"/>
                  </a:lnTo>
                  <a:cubicBezTo>
                    <a:pt x="118627" y="119788"/>
                    <a:pt x="118204" y="117585"/>
                    <a:pt x="117937" y="113801"/>
                  </a:cubicBezTo>
                  <a:lnTo>
                    <a:pt x="114832" y="69593"/>
                  </a:lnTo>
                  <a:lnTo>
                    <a:pt x="111728" y="113801"/>
                  </a:lnTo>
                  <a:cubicBezTo>
                    <a:pt x="111465" y="117585"/>
                    <a:pt x="111043" y="119788"/>
                    <a:pt x="110593" y="119788"/>
                  </a:cubicBezTo>
                  <a:lnTo>
                    <a:pt x="109804" y="119788"/>
                  </a:lnTo>
                  <a:cubicBezTo>
                    <a:pt x="109767" y="119788"/>
                    <a:pt x="109736" y="119597"/>
                    <a:pt x="109722" y="119261"/>
                  </a:cubicBezTo>
                  <a:cubicBezTo>
                    <a:pt x="109704" y="118926"/>
                    <a:pt x="109704" y="118543"/>
                    <a:pt x="109727" y="118208"/>
                  </a:cubicBezTo>
                  <a:lnTo>
                    <a:pt x="113961" y="58768"/>
                  </a:lnTo>
                  <a:lnTo>
                    <a:pt x="109885" y="1580"/>
                  </a:lnTo>
                  <a:cubicBezTo>
                    <a:pt x="109863" y="1245"/>
                    <a:pt x="109858" y="862"/>
                    <a:pt x="109876" y="526"/>
                  </a:cubicBezTo>
                  <a:cubicBezTo>
                    <a:pt x="109895" y="191"/>
                    <a:pt x="109926" y="0"/>
                    <a:pt x="109963" y="0"/>
                  </a:cubicBezTo>
                  <a:close/>
                  <a:moveTo>
                    <a:pt x="98360" y="0"/>
                  </a:moveTo>
                  <a:lnTo>
                    <a:pt x="99402" y="0"/>
                  </a:lnTo>
                  <a:cubicBezTo>
                    <a:pt x="99456" y="0"/>
                    <a:pt x="99497" y="431"/>
                    <a:pt x="99497" y="957"/>
                  </a:cubicBezTo>
                  <a:lnTo>
                    <a:pt x="99497" y="106569"/>
                  </a:lnTo>
                  <a:lnTo>
                    <a:pt x="99497" y="116435"/>
                  </a:lnTo>
                  <a:cubicBezTo>
                    <a:pt x="99497" y="118256"/>
                    <a:pt x="99352" y="119740"/>
                    <a:pt x="99179" y="119740"/>
                  </a:cubicBezTo>
                  <a:lnTo>
                    <a:pt x="98160" y="119740"/>
                  </a:lnTo>
                  <a:cubicBezTo>
                    <a:pt x="98151" y="119788"/>
                    <a:pt x="98146" y="119788"/>
                    <a:pt x="98137" y="119788"/>
                  </a:cubicBezTo>
                  <a:cubicBezTo>
                    <a:pt x="98128" y="119788"/>
                    <a:pt x="98114" y="119788"/>
                    <a:pt x="98105" y="119740"/>
                  </a:cubicBezTo>
                  <a:cubicBezTo>
                    <a:pt x="98069" y="119549"/>
                    <a:pt x="98041" y="119261"/>
                    <a:pt x="98041" y="118830"/>
                  </a:cubicBezTo>
                  <a:lnTo>
                    <a:pt x="98041" y="3304"/>
                  </a:lnTo>
                  <a:cubicBezTo>
                    <a:pt x="98041" y="1484"/>
                    <a:pt x="98187" y="0"/>
                    <a:pt x="98360" y="0"/>
                  </a:cubicBezTo>
                  <a:close/>
                  <a:moveTo>
                    <a:pt x="77230" y="0"/>
                  </a:moveTo>
                  <a:lnTo>
                    <a:pt x="78268" y="0"/>
                  </a:lnTo>
                  <a:cubicBezTo>
                    <a:pt x="78323" y="0"/>
                    <a:pt x="78363" y="431"/>
                    <a:pt x="78363" y="957"/>
                  </a:cubicBezTo>
                  <a:lnTo>
                    <a:pt x="78363" y="52398"/>
                  </a:lnTo>
                  <a:lnTo>
                    <a:pt x="84623" y="52398"/>
                  </a:lnTo>
                  <a:lnTo>
                    <a:pt x="84623" y="3304"/>
                  </a:lnTo>
                  <a:cubicBezTo>
                    <a:pt x="84623" y="1484"/>
                    <a:pt x="84768" y="0"/>
                    <a:pt x="84940" y="0"/>
                  </a:cubicBezTo>
                  <a:lnTo>
                    <a:pt x="85979" y="0"/>
                  </a:lnTo>
                  <a:cubicBezTo>
                    <a:pt x="86029" y="0"/>
                    <a:pt x="86074" y="431"/>
                    <a:pt x="86074" y="957"/>
                  </a:cubicBezTo>
                  <a:lnTo>
                    <a:pt x="86074" y="116483"/>
                  </a:lnTo>
                  <a:cubicBezTo>
                    <a:pt x="86074" y="118303"/>
                    <a:pt x="85929" y="119788"/>
                    <a:pt x="85757" y="119788"/>
                  </a:cubicBezTo>
                  <a:lnTo>
                    <a:pt x="84718" y="119788"/>
                  </a:lnTo>
                  <a:cubicBezTo>
                    <a:pt x="84668" y="119788"/>
                    <a:pt x="84623" y="119357"/>
                    <a:pt x="84623" y="118830"/>
                  </a:cubicBezTo>
                  <a:lnTo>
                    <a:pt x="84623" y="66815"/>
                  </a:lnTo>
                  <a:lnTo>
                    <a:pt x="78363" y="66815"/>
                  </a:lnTo>
                  <a:lnTo>
                    <a:pt x="78363" y="116435"/>
                  </a:lnTo>
                  <a:cubicBezTo>
                    <a:pt x="78363" y="118303"/>
                    <a:pt x="78223" y="119788"/>
                    <a:pt x="78051" y="119788"/>
                  </a:cubicBezTo>
                  <a:lnTo>
                    <a:pt x="77012" y="119788"/>
                  </a:lnTo>
                  <a:cubicBezTo>
                    <a:pt x="76957" y="119788"/>
                    <a:pt x="76917" y="119309"/>
                    <a:pt x="76917" y="118783"/>
                  </a:cubicBezTo>
                  <a:lnTo>
                    <a:pt x="76917" y="3304"/>
                  </a:lnTo>
                  <a:cubicBezTo>
                    <a:pt x="76917" y="1484"/>
                    <a:pt x="77057" y="0"/>
                    <a:pt x="77230" y="0"/>
                  </a:cubicBezTo>
                  <a:close/>
                  <a:moveTo>
                    <a:pt x="59664" y="0"/>
                  </a:moveTo>
                  <a:lnTo>
                    <a:pt x="62529" y="0"/>
                  </a:lnTo>
                  <a:cubicBezTo>
                    <a:pt x="65130" y="0"/>
                    <a:pt x="66810" y="15039"/>
                    <a:pt x="66810" y="38412"/>
                  </a:cubicBezTo>
                  <a:lnTo>
                    <a:pt x="66810" y="38748"/>
                  </a:lnTo>
                  <a:cubicBezTo>
                    <a:pt x="66810" y="66001"/>
                    <a:pt x="64676" y="78262"/>
                    <a:pt x="62134" y="78262"/>
                  </a:cubicBezTo>
                  <a:lnTo>
                    <a:pt x="59705" y="78262"/>
                  </a:lnTo>
                  <a:lnTo>
                    <a:pt x="59705" y="116483"/>
                  </a:lnTo>
                  <a:cubicBezTo>
                    <a:pt x="59705" y="118303"/>
                    <a:pt x="59564" y="119788"/>
                    <a:pt x="59392" y="119788"/>
                  </a:cubicBezTo>
                  <a:lnTo>
                    <a:pt x="58348" y="119788"/>
                  </a:lnTo>
                  <a:cubicBezTo>
                    <a:pt x="58298" y="119788"/>
                    <a:pt x="58252" y="119357"/>
                    <a:pt x="58252" y="118830"/>
                  </a:cubicBezTo>
                  <a:lnTo>
                    <a:pt x="58252" y="14895"/>
                  </a:lnTo>
                  <a:cubicBezTo>
                    <a:pt x="58252" y="6705"/>
                    <a:pt x="58888" y="0"/>
                    <a:pt x="59664" y="0"/>
                  </a:cubicBezTo>
                  <a:close/>
                  <a:moveTo>
                    <a:pt x="40088" y="0"/>
                  </a:moveTo>
                  <a:lnTo>
                    <a:pt x="41108" y="0"/>
                  </a:lnTo>
                  <a:cubicBezTo>
                    <a:pt x="41158" y="0"/>
                    <a:pt x="41199" y="383"/>
                    <a:pt x="41199" y="910"/>
                  </a:cubicBezTo>
                  <a:lnTo>
                    <a:pt x="41199" y="105563"/>
                  </a:lnTo>
                  <a:lnTo>
                    <a:pt x="47895" y="105563"/>
                  </a:lnTo>
                  <a:cubicBezTo>
                    <a:pt x="47945" y="105563"/>
                    <a:pt x="47986" y="105994"/>
                    <a:pt x="47986" y="106521"/>
                  </a:cubicBezTo>
                  <a:lnTo>
                    <a:pt x="47986" y="116675"/>
                  </a:lnTo>
                  <a:cubicBezTo>
                    <a:pt x="47986" y="118399"/>
                    <a:pt x="47854" y="119788"/>
                    <a:pt x="47691" y="119788"/>
                  </a:cubicBezTo>
                  <a:lnTo>
                    <a:pt x="40465" y="119788"/>
                  </a:lnTo>
                  <a:cubicBezTo>
                    <a:pt x="40070" y="119788"/>
                    <a:pt x="39748" y="116435"/>
                    <a:pt x="39748" y="112221"/>
                  </a:cubicBezTo>
                  <a:lnTo>
                    <a:pt x="39748" y="3592"/>
                  </a:lnTo>
                  <a:cubicBezTo>
                    <a:pt x="39748" y="1580"/>
                    <a:pt x="39902" y="0"/>
                    <a:pt x="40088" y="0"/>
                  </a:cubicBezTo>
                  <a:close/>
                  <a:moveTo>
                    <a:pt x="21883" y="0"/>
                  </a:moveTo>
                  <a:lnTo>
                    <a:pt x="28397" y="0"/>
                  </a:lnTo>
                  <a:cubicBezTo>
                    <a:pt x="28429" y="0"/>
                    <a:pt x="28456" y="143"/>
                    <a:pt x="28479" y="383"/>
                  </a:cubicBezTo>
                  <a:cubicBezTo>
                    <a:pt x="28497" y="670"/>
                    <a:pt x="28501" y="1006"/>
                    <a:pt x="28492" y="1341"/>
                  </a:cubicBezTo>
                  <a:cubicBezTo>
                    <a:pt x="28275" y="8958"/>
                    <a:pt x="27595" y="14324"/>
                    <a:pt x="26842" y="14324"/>
                  </a:cubicBezTo>
                  <a:lnTo>
                    <a:pt x="20324" y="14324"/>
                  </a:lnTo>
                  <a:cubicBezTo>
                    <a:pt x="20297" y="14324"/>
                    <a:pt x="20265" y="14180"/>
                    <a:pt x="20247" y="13892"/>
                  </a:cubicBezTo>
                  <a:cubicBezTo>
                    <a:pt x="20229" y="13605"/>
                    <a:pt x="20224" y="13270"/>
                    <a:pt x="20233" y="12934"/>
                  </a:cubicBezTo>
                  <a:cubicBezTo>
                    <a:pt x="20451" y="5317"/>
                    <a:pt x="21131" y="0"/>
                    <a:pt x="21883" y="0"/>
                  </a:cubicBezTo>
                  <a:close/>
                  <a:moveTo>
                    <a:pt x="1410" y="0"/>
                  </a:moveTo>
                  <a:lnTo>
                    <a:pt x="3973" y="0"/>
                  </a:lnTo>
                  <a:cubicBezTo>
                    <a:pt x="7461" y="0"/>
                    <a:pt x="9997" y="25049"/>
                    <a:pt x="9997" y="59583"/>
                  </a:cubicBezTo>
                  <a:lnTo>
                    <a:pt x="9997" y="59918"/>
                  </a:lnTo>
                  <a:cubicBezTo>
                    <a:pt x="9997" y="94595"/>
                    <a:pt x="7461" y="119788"/>
                    <a:pt x="3973" y="119788"/>
                  </a:cubicBezTo>
                  <a:lnTo>
                    <a:pt x="1410" y="119788"/>
                  </a:lnTo>
                  <a:cubicBezTo>
                    <a:pt x="630" y="119788"/>
                    <a:pt x="0" y="113131"/>
                    <a:pt x="0" y="104893"/>
                  </a:cubicBezTo>
                  <a:lnTo>
                    <a:pt x="0" y="14895"/>
                  </a:lnTo>
                  <a:cubicBezTo>
                    <a:pt x="0" y="6657"/>
                    <a:pt x="630" y="0"/>
                    <a:pt x="1410" y="0"/>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Helvetica Neue"/>
                <a:ea typeface="Helvetica Neue"/>
                <a:cs typeface="Helvetica Neue"/>
                <a:sym typeface="Helvetica Neue"/>
              </a:endParaRPr>
            </a:p>
          </p:txBody>
        </p:sp>
        <p:sp>
          <p:nvSpPr>
            <p:cNvPr id="142" name="Google Shape;142;p16"/>
            <p:cNvSpPr/>
            <p:nvPr/>
          </p:nvSpPr>
          <p:spPr>
            <a:xfrm>
              <a:off x="1907473" y="6392349"/>
              <a:ext cx="2090400" cy="215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800" b="0" i="0" u="none" strike="noStrike" cap="none">
                  <a:solidFill>
                    <a:srgbClr val="CCCCCC"/>
                  </a:solidFill>
                  <a:latin typeface="Arial"/>
                  <a:ea typeface="Arial"/>
                  <a:cs typeface="Arial"/>
                  <a:sym typeface="Arial"/>
                </a:rPr>
                <a:t>© 2020 Delphix. All Rights Reserved. Private and Confidential.</a:t>
              </a:r>
              <a:endParaRPr sz="1467" b="0" i="0" u="none" strike="noStrike" cap="none">
                <a:solidFill>
                  <a:srgbClr val="CCCCCC"/>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er-profile-3">
  <p:cSld name="customer-profile 2_1">
    <p:spTree>
      <p:nvGrpSpPr>
        <p:cNvPr id="1" name="Shape 143"/>
        <p:cNvGrpSpPr/>
        <p:nvPr/>
      </p:nvGrpSpPr>
      <p:grpSpPr>
        <a:xfrm>
          <a:off x="0" y="0"/>
          <a:ext cx="0" cy="0"/>
          <a:chOff x="0" y="0"/>
          <a:chExt cx="0" cy="0"/>
        </a:xfrm>
      </p:grpSpPr>
      <p:sp>
        <p:nvSpPr>
          <p:cNvPr id="144" name="Google Shape;144;p17"/>
          <p:cNvSpPr/>
          <p:nvPr/>
        </p:nvSpPr>
        <p:spPr>
          <a:xfrm>
            <a:off x="7525325" y="0"/>
            <a:ext cx="46665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aphicFrame>
        <p:nvGraphicFramePr>
          <p:cNvPr id="145" name="Google Shape;145;p17"/>
          <p:cNvGraphicFramePr/>
          <p:nvPr/>
        </p:nvGraphicFramePr>
        <p:xfrm>
          <a:off x="685763" y="2047691"/>
          <a:ext cx="10956875" cy="4316900"/>
        </p:xfrm>
        <a:graphic>
          <a:graphicData uri="http://schemas.openxmlformats.org/drawingml/2006/table">
            <a:tbl>
              <a:tblPr>
                <a:noFill/>
                <a:tableStyleId>{7406E0E3-FE4D-47DF-B81F-BEE63F1AB42F}</a:tableStyleId>
              </a:tblPr>
              <a:tblGrid>
                <a:gridCol w="3652325">
                  <a:extLst>
                    <a:ext uri="{9D8B030D-6E8A-4147-A177-3AD203B41FA5}">
                      <a16:colId xmlns:a16="http://schemas.microsoft.com/office/drawing/2014/main" val="20000"/>
                    </a:ext>
                  </a:extLst>
                </a:gridCol>
                <a:gridCol w="3652325">
                  <a:extLst>
                    <a:ext uri="{9D8B030D-6E8A-4147-A177-3AD203B41FA5}">
                      <a16:colId xmlns:a16="http://schemas.microsoft.com/office/drawing/2014/main" val="20001"/>
                    </a:ext>
                  </a:extLst>
                </a:gridCol>
                <a:gridCol w="3652225">
                  <a:extLst>
                    <a:ext uri="{9D8B030D-6E8A-4147-A177-3AD203B41FA5}">
                      <a16:colId xmlns:a16="http://schemas.microsoft.com/office/drawing/2014/main" val="20002"/>
                    </a:ext>
                  </a:extLst>
                </a:gridCol>
              </a:tblGrid>
              <a:tr h="4316900">
                <a:tc>
                  <a:txBody>
                    <a:bodyPr/>
                    <a:lstStyle/>
                    <a:p>
                      <a:pPr marL="0" marR="0" lvl="0" indent="0" algn="l" rtl="0">
                        <a:lnSpc>
                          <a:spcPct val="150000"/>
                        </a:lnSpc>
                        <a:spcBef>
                          <a:spcPts val="0"/>
                        </a:spcBef>
                        <a:spcAft>
                          <a:spcPts val="0"/>
                        </a:spcAft>
                        <a:buClr>
                          <a:schemeClr val="dk1"/>
                        </a:buClr>
                        <a:buSzPts val="1800"/>
                        <a:buFont typeface="Arial"/>
                        <a:buNone/>
                      </a:pPr>
                      <a:r>
                        <a:rPr lang="en-US" sz="1800" b="1"/>
                        <a:t>Challenges</a:t>
                      </a:r>
                      <a:endParaRPr sz="1000">
                        <a:solidFill>
                          <a:schemeClr val="dk1"/>
                        </a:solidFill>
                      </a:endParaRPr>
                    </a:p>
                  </a:txBody>
                  <a:tcPr marL="360000" marR="360000" marT="360000" marB="360000">
                    <a:lnL w="9525" cap="flat" cmpd="sng">
                      <a:solidFill>
                        <a:srgbClr val="9E9E9E">
                          <a:alpha val="0"/>
                        </a:srgbClr>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3F3F3"/>
                    </a:solidFill>
                  </a:tcPr>
                </a:tc>
                <a:tc>
                  <a:txBody>
                    <a:bodyPr/>
                    <a:lstStyle/>
                    <a:p>
                      <a:pPr marL="0" marR="0" lvl="0" indent="0" algn="l" rtl="0">
                        <a:lnSpc>
                          <a:spcPct val="150000"/>
                        </a:lnSpc>
                        <a:spcBef>
                          <a:spcPts val="0"/>
                        </a:spcBef>
                        <a:spcAft>
                          <a:spcPts val="0"/>
                        </a:spcAft>
                        <a:buClr>
                          <a:srgbClr val="FFFFFF"/>
                        </a:buClr>
                        <a:buSzPts val="1800"/>
                        <a:buFont typeface="Arial"/>
                        <a:buNone/>
                      </a:pPr>
                      <a:r>
                        <a:rPr lang="en-US" sz="1800" b="1">
                          <a:solidFill>
                            <a:srgbClr val="FFFFFF"/>
                          </a:solidFill>
                        </a:rPr>
                        <a:t>Solutions</a:t>
                      </a:r>
                      <a:endParaRPr sz="700">
                        <a:solidFill>
                          <a:srgbClr val="FFFFFF"/>
                        </a:solidFill>
                      </a:endParaRPr>
                    </a:p>
                  </a:txBody>
                  <a:tcPr marL="360000" marR="360000" marT="360000" marB="360000">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4"/>
                    </a:solidFill>
                  </a:tcPr>
                </a:tc>
                <a:tc>
                  <a:txBody>
                    <a:bodyPr/>
                    <a:lstStyle/>
                    <a:p>
                      <a:pPr marL="0" marR="0" lvl="0" indent="0" algn="l" rtl="0">
                        <a:lnSpc>
                          <a:spcPct val="150000"/>
                        </a:lnSpc>
                        <a:spcBef>
                          <a:spcPts val="0"/>
                        </a:spcBef>
                        <a:spcAft>
                          <a:spcPts val="0"/>
                        </a:spcAft>
                        <a:buClr>
                          <a:srgbClr val="FFFFFF"/>
                        </a:buClr>
                        <a:buSzPts val="1800"/>
                        <a:buFont typeface="Arial"/>
                        <a:buNone/>
                      </a:pPr>
                      <a:r>
                        <a:rPr lang="en-US" sz="1800" b="1">
                          <a:solidFill>
                            <a:srgbClr val="FFFFFF"/>
                          </a:solidFill>
                        </a:rPr>
                        <a:t>Benefits</a:t>
                      </a:r>
                      <a:endParaRPr sz="1200" b="1">
                        <a:solidFill>
                          <a:srgbClr val="FFFFFF"/>
                        </a:solidFill>
                      </a:endParaRPr>
                    </a:p>
                  </a:txBody>
                  <a:tcPr marL="360000" marR="360000" marT="360000" marB="360000">
                    <a:lnL w="9525" cap="flat" cmpd="sng">
                      <a:solidFill>
                        <a:srgbClr val="F3F3F3"/>
                      </a:solidFill>
                      <a:prstDash val="solid"/>
                      <a:round/>
                      <a:headEnd type="none" w="sm" len="sm"/>
                      <a:tailEnd type="none" w="sm" len="sm"/>
                    </a:lnL>
                    <a:lnR w="9525" cap="flat" cmpd="sng">
                      <a:solidFill>
                        <a:srgbClr val="F3F3F3">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0"/>
                  </a:ext>
                </a:extLst>
              </a:tr>
            </a:tbl>
          </a:graphicData>
        </a:graphic>
      </p:graphicFrame>
      <p:sp>
        <p:nvSpPr>
          <p:cNvPr id="146" name="Google Shape;146;p17"/>
          <p:cNvSpPr/>
          <p:nvPr/>
        </p:nvSpPr>
        <p:spPr>
          <a:xfrm>
            <a:off x="685800" y="355301"/>
            <a:ext cx="1461900" cy="1461900"/>
          </a:xfrm>
          <a:prstGeom prst="rect">
            <a:avLst/>
          </a:prstGeom>
          <a:solidFill>
            <a:schemeClr val="lt1"/>
          </a:solidFill>
          <a:ln>
            <a:noFill/>
          </a:ln>
          <a:effectLst>
            <a:outerShdw blurRad="254000" dist="381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Calibri"/>
              <a:buNone/>
            </a:pPr>
            <a:endParaRPr sz="3600" b="0" i="0" u="none" strike="noStrike" cap="none">
              <a:solidFill>
                <a:srgbClr val="FFFFFF"/>
              </a:solidFill>
              <a:latin typeface="Calibri"/>
              <a:ea typeface="Calibri"/>
              <a:cs typeface="Calibri"/>
              <a:sym typeface="Calibri"/>
            </a:endParaRPr>
          </a:p>
        </p:txBody>
      </p:sp>
      <p:sp>
        <p:nvSpPr>
          <p:cNvPr id="147" name="Google Shape;147;p17"/>
          <p:cNvSpPr txBox="1">
            <a:spLocks noGrp="1"/>
          </p:cNvSpPr>
          <p:nvPr>
            <p:ph type="title"/>
          </p:nvPr>
        </p:nvSpPr>
        <p:spPr>
          <a:xfrm>
            <a:off x="941725" y="2822725"/>
            <a:ext cx="3027300" cy="6045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200"/>
              <a:buFont typeface="Arial"/>
              <a:buNone/>
              <a:defRPr sz="1200">
                <a:solidFill>
                  <a:schemeClr val="dk1"/>
                </a:solidFill>
              </a:defRPr>
            </a:lvl1pPr>
            <a:lvl2pPr lvl="1" rtl="0">
              <a:spcBef>
                <a:spcPts val="0"/>
              </a:spcBef>
              <a:spcAft>
                <a:spcPts val="0"/>
              </a:spcAft>
              <a:buClr>
                <a:schemeClr val="dk1"/>
              </a:buClr>
              <a:buSzPts val="1800"/>
              <a:buNone/>
              <a:defRPr sz="1800">
                <a:solidFill>
                  <a:schemeClr val="dk1"/>
                </a:solidFill>
              </a:defRPr>
            </a:lvl2pPr>
            <a:lvl3pPr lvl="2" rtl="0">
              <a:spcBef>
                <a:spcPts val="0"/>
              </a:spcBef>
              <a:spcAft>
                <a:spcPts val="0"/>
              </a:spcAft>
              <a:buClr>
                <a:schemeClr val="dk1"/>
              </a:buClr>
              <a:buSzPts val="1800"/>
              <a:buNone/>
              <a:defRPr sz="1800">
                <a:solidFill>
                  <a:schemeClr val="dk1"/>
                </a:solidFill>
              </a:defRPr>
            </a:lvl3pPr>
            <a:lvl4pPr lvl="3" rtl="0">
              <a:spcBef>
                <a:spcPts val="0"/>
              </a:spcBef>
              <a:spcAft>
                <a:spcPts val="0"/>
              </a:spcAft>
              <a:buClr>
                <a:schemeClr val="dk1"/>
              </a:buClr>
              <a:buSzPts val="1800"/>
              <a:buNone/>
              <a:defRPr sz="1800">
                <a:solidFill>
                  <a:schemeClr val="dk1"/>
                </a:solidFill>
              </a:defRPr>
            </a:lvl4pPr>
            <a:lvl5pPr lvl="4" rtl="0">
              <a:spcBef>
                <a:spcPts val="0"/>
              </a:spcBef>
              <a:spcAft>
                <a:spcPts val="0"/>
              </a:spcAft>
              <a:buClr>
                <a:schemeClr val="dk1"/>
              </a:buClr>
              <a:buSzPts val="1800"/>
              <a:buNone/>
              <a:defRPr sz="1800">
                <a:solidFill>
                  <a:schemeClr val="dk1"/>
                </a:solidFill>
              </a:defRPr>
            </a:lvl5pPr>
            <a:lvl6pPr lvl="5" rtl="0">
              <a:spcBef>
                <a:spcPts val="0"/>
              </a:spcBef>
              <a:spcAft>
                <a:spcPts val="0"/>
              </a:spcAft>
              <a:buClr>
                <a:schemeClr val="dk1"/>
              </a:buClr>
              <a:buSzPts val="1800"/>
              <a:buNone/>
              <a:defRPr sz="1800">
                <a:solidFill>
                  <a:schemeClr val="dk1"/>
                </a:solidFill>
              </a:defRPr>
            </a:lvl6pPr>
            <a:lvl7pPr lvl="6" rtl="0">
              <a:spcBef>
                <a:spcPts val="0"/>
              </a:spcBef>
              <a:spcAft>
                <a:spcPts val="0"/>
              </a:spcAft>
              <a:buClr>
                <a:schemeClr val="dk1"/>
              </a:buClr>
              <a:buSzPts val="1800"/>
              <a:buNone/>
              <a:defRPr sz="1800">
                <a:solidFill>
                  <a:schemeClr val="dk1"/>
                </a:solidFill>
              </a:defRPr>
            </a:lvl7pPr>
            <a:lvl8pPr lvl="7" rtl="0">
              <a:spcBef>
                <a:spcPts val="0"/>
              </a:spcBef>
              <a:spcAft>
                <a:spcPts val="0"/>
              </a:spcAft>
              <a:buClr>
                <a:schemeClr val="dk1"/>
              </a:buClr>
              <a:buSzPts val="1800"/>
              <a:buNone/>
              <a:defRPr sz="1800">
                <a:solidFill>
                  <a:schemeClr val="dk1"/>
                </a:solidFill>
              </a:defRPr>
            </a:lvl8pPr>
            <a:lvl9pPr lvl="8" rtl="0">
              <a:spcBef>
                <a:spcPts val="0"/>
              </a:spcBef>
              <a:spcAft>
                <a:spcPts val="0"/>
              </a:spcAft>
              <a:buClr>
                <a:schemeClr val="dk1"/>
              </a:buClr>
              <a:buSzPts val="1800"/>
              <a:buNone/>
              <a:defRPr sz="1800">
                <a:solidFill>
                  <a:schemeClr val="dk1"/>
                </a:solidFill>
              </a:defRPr>
            </a:lvl9pPr>
          </a:lstStyle>
          <a:p>
            <a:endParaRPr/>
          </a:p>
        </p:txBody>
      </p:sp>
      <p:sp>
        <p:nvSpPr>
          <p:cNvPr id="148" name="Google Shape;148;p17"/>
          <p:cNvSpPr txBox="1">
            <a:spLocks noGrp="1"/>
          </p:cNvSpPr>
          <p:nvPr>
            <p:ph type="body" idx="1"/>
          </p:nvPr>
        </p:nvSpPr>
        <p:spPr>
          <a:xfrm>
            <a:off x="941725" y="3637325"/>
            <a:ext cx="3027300" cy="2661000"/>
          </a:xfrm>
          <a:prstGeom prst="rect">
            <a:avLst/>
          </a:prstGeom>
          <a:noFill/>
          <a:ln>
            <a:noFill/>
          </a:ln>
        </p:spPr>
        <p:txBody>
          <a:bodyPr spcFirstLastPara="1" wrap="square" lIns="0" tIns="0" rIns="0" bIns="0" anchor="t" anchorCtr="0">
            <a:noAutofit/>
          </a:bodyPr>
          <a:lstStyle>
            <a:lvl1pPr marL="457200" marR="0" lvl="0" indent="-292100" algn="l" rtl="0">
              <a:lnSpc>
                <a:spcPct val="115000"/>
              </a:lnSpc>
              <a:spcBef>
                <a:spcPts val="0"/>
              </a:spcBef>
              <a:spcAft>
                <a:spcPts val="0"/>
              </a:spcAft>
              <a:buClr>
                <a:schemeClr val="dk1"/>
              </a:buClr>
              <a:buSzPts val="1000"/>
              <a:buFont typeface="NTR"/>
              <a:buChar char="●"/>
              <a:defRPr sz="1000" i="0" u="none" strike="noStrike" cap="none">
                <a:solidFill>
                  <a:schemeClr val="dk1"/>
                </a:solidFill>
              </a:defRPr>
            </a:lvl1pPr>
            <a:lvl2pPr marL="914400" marR="0" lvl="1" indent="-292100" algn="l" rtl="0">
              <a:lnSpc>
                <a:spcPct val="115000"/>
              </a:lnSpc>
              <a:spcBef>
                <a:spcPts val="1000"/>
              </a:spcBef>
              <a:spcAft>
                <a:spcPts val="0"/>
              </a:spcAft>
              <a:buClr>
                <a:srgbClr val="565656"/>
              </a:buClr>
              <a:buSzPts val="1000"/>
              <a:buFont typeface="Arial"/>
              <a:buChar char="○"/>
              <a:defRPr sz="1000" b="0" i="0" u="none" strike="noStrike" cap="none">
                <a:solidFill>
                  <a:srgbClr val="565656"/>
                </a:solidFill>
                <a:latin typeface="Arial"/>
                <a:ea typeface="Arial"/>
                <a:cs typeface="Arial"/>
                <a:sym typeface="Arial"/>
              </a:defRPr>
            </a:lvl2pPr>
            <a:lvl3pPr marL="1371600" marR="0" lvl="2" indent="-292100" algn="l" rtl="0">
              <a:lnSpc>
                <a:spcPct val="115000"/>
              </a:lnSpc>
              <a:spcBef>
                <a:spcPts val="1000"/>
              </a:spcBef>
              <a:spcAft>
                <a:spcPts val="0"/>
              </a:spcAft>
              <a:buClr>
                <a:srgbClr val="565656"/>
              </a:buClr>
              <a:buSzPts val="1000"/>
              <a:buFont typeface="Arial"/>
              <a:buChar char="■"/>
              <a:defRPr sz="1000" b="0" i="0" u="none" strike="noStrike" cap="none">
                <a:solidFill>
                  <a:srgbClr val="565656"/>
                </a:solidFill>
                <a:latin typeface="Arial"/>
                <a:ea typeface="Arial"/>
                <a:cs typeface="Arial"/>
                <a:sym typeface="Arial"/>
              </a:defRPr>
            </a:lvl3pPr>
            <a:lvl4pPr marL="1828800" marR="0" lvl="3" indent="-292100" algn="l" rtl="0">
              <a:lnSpc>
                <a:spcPct val="115000"/>
              </a:lnSpc>
              <a:spcBef>
                <a:spcPts val="1000"/>
              </a:spcBef>
              <a:spcAft>
                <a:spcPts val="0"/>
              </a:spcAft>
              <a:buClr>
                <a:srgbClr val="565656"/>
              </a:buClr>
              <a:buSzPts val="1000"/>
              <a:buFont typeface="Arial"/>
              <a:buChar char="●"/>
              <a:defRPr sz="1000" b="0" i="0" u="none" strike="noStrike" cap="none">
                <a:solidFill>
                  <a:srgbClr val="565656"/>
                </a:solidFill>
                <a:latin typeface="Arial"/>
                <a:ea typeface="Arial"/>
                <a:cs typeface="Arial"/>
                <a:sym typeface="Arial"/>
              </a:defRPr>
            </a:lvl4pPr>
            <a:lvl5pPr marL="2286000" marR="0" lvl="4" indent="-292100" algn="l" rtl="0">
              <a:lnSpc>
                <a:spcPct val="115000"/>
              </a:lnSpc>
              <a:spcBef>
                <a:spcPts val="1000"/>
              </a:spcBef>
              <a:spcAft>
                <a:spcPts val="0"/>
              </a:spcAft>
              <a:buClr>
                <a:srgbClr val="565656"/>
              </a:buClr>
              <a:buSzPts val="1000"/>
              <a:buFont typeface="Arial"/>
              <a:buChar char="○"/>
              <a:defRPr sz="1000" b="0" i="0" u="none" strike="noStrike" cap="none">
                <a:solidFill>
                  <a:srgbClr val="565656"/>
                </a:solidFill>
                <a:latin typeface="Arial"/>
                <a:ea typeface="Arial"/>
                <a:cs typeface="Arial"/>
                <a:sym typeface="Arial"/>
              </a:defRPr>
            </a:lvl5pPr>
            <a:lvl6pPr marL="2743200" marR="0" lvl="5" indent="-292100" algn="l" rtl="0">
              <a:lnSpc>
                <a:spcPct val="115000"/>
              </a:lnSpc>
              <a:spcBef>
                <a:spcPts val="1000"/>
              </a:spcBef>
              <a:spcAft>
                <a:spcPts val="0"/>
              </a:spcAft>
              <a:buClr>
                <a:srgbClr val="565656"/>
              </a:buClr>
              <a:buSzPts val="1000"/>
              <a:buFont typeface="Arial"/>
              <a:buChar char="■"/>
              <a:defRPr sz="1000" b="0" i="0" u="none" strike="noStrike" cap="none">
                <a:solidFill>
                  <a:srgbClr val="565656"/>
                </a:solidFill>
                <a:latin typeface="Arial"/>
                <a:ea typeface="Arial"/>
                <a:cs typeface="Arial"/>
                <a:sym typeface="Arial"/>
              </a:defRPr>
            </a:lvl6pPr>
            <a:lvl7pPr marL="3200400" marR="0" lvl="6" indent="-292100" algn="l" rtl="0">
              <a:lnSpc>
                <a:spcPct val="115000"/>
              </a:lnSpc>
              <a:spcBef>
                <a:spcPts val="1000"/>
              </a:spcBef>
              <a:spcAft>
                <a:spcPts val="0"/>
              </a:spcAft>
              <a:buClr>
                <a:srgbClr val="565656"/>
              </a:buClr>
              <a:buSzPts val="1000"/>
              <a:buFont typeface="Arial"/>
              <a:buChar char="●"/>
              <a:defRPr sz="1000" b="0" i="0" u="none" strike="noStrike" cap="none">
                <a:solidFill>
                  <a:srgbClr val="565656"/>
                </a:solidFill>
                <a:latin typeface="Arial"/>
                <a:ea typeface="Arial"/>
                <a:cs typeface="Arial"/>
                <a:sym typeface="Arial"/>
              </a:defRPr>
            </a:lvl7pPr>
            <a:lvl8pPr marL="3657600" marR="0" lvl="7" indent="-292100" algn="l" rtl="0">
              <a:lnSpc>
                <a:spcPct val="115000"/>
              </a:lnSpc>
              <a:spcBef>
                <a:spcPts val="1000"/>
              </a:spcBef>
              <a:spcAft>
                <a:spcPts val="0"/>
              </a:spcAft>
              <a:buClr>
                <a:srgbClr val="565656"/>
              </a:buClr>
              <a:buSzPts val="1000"/>
              <a:buFont typeface="Arial"/>
              <a:buChar char="○"/>
              <a:defRPr sz="1000" b="0" i="0" u="none" strike="noStrike" cap="none">
                <a:solidFill>
                  <a:srgbClr val="565656"/>
                </a:solidFill>
                <a:latin typeface="Arial"/>
                <a:ea typeface="Arial"/>
                <a:cs typeface="Arial"/>
                <a:sym typeface="Arial"/>
              </a:defRPr>
            </a:lvl8pPr>
            <a:lvl9pPr marL="4114800" marR="0" lvl="8" indent="-292100" algn="l" rtl="0">
              <a:lnSpc>
                <a:spcPct val="115000"/>
              </a:lnSpc>
              <a:spcBef>
                <a:spcPts val="1000"/>
              </a:spcBef>
              <a:spcAft>
                <a:spcPts val="1000"/>
              </a:spcAft>
              <a:buClr>
                <a:srgbClr val="565656"/>
              </a:buClr>
              <a:buSzPts val="1000"/>
              <a:buFont typeface="Arial"/>
              <a:buChar char="■"/>
              <a:defRPr sz="1000" b="0" i="0" u="none" strike="noStrike" cap="none">
                <a:solidFill>
                  <a:srgbClr val="565656"/>
                </a:solidFill>
                <a:latin typeface="Arial"/>
                <a:ea typeface="Arial"/>
                <a:cs typeface="Arial"/>
                <a:sym typeface="Arial"/>
              </a:defRPr>
            </a:lvl9pPr>
          </a:lstStyle>
          <a:p>
            <a:endParaRPr/>
          </a:p>
        </p:txBody>
      </p:sp>
      <p:sp>
        <p:nvSpPr>
          <p:cNvPr id="149" name="Google Shape;149;p17"/>
          <p:cNvSpPr txBox="1">
            <a:spLocks noGrp="1"/>
          </p:cNvSpPr>
          <p:nvPr>
            <p:ph type="title" idx="2"/>
          </p:nvPr>
        </p:nvSpPr>
        <p:spPr>
          <a:xfrm>
            <a:off x="4616459" y="2822725"/>
            <a:ext cx="3027300" cy="6045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FFFFFF"/>
              </a:buClr>
              <a:buSzPts val="1200"/>
              <a:buFont typeface="Arial"/>
              <a:buNone/>
              <a:defRPr sz="1200">
                <a:solidFill>
                  <a:srgbClr val="FFFFFF"/>
                </a:solidFill>
              </a:defRPr>
            </a:lvl1pPr>
            <a:lvl2pPr lvl="1" rtl="0">
              <a:spcBef>
                <a:spcPts val="0"/>
              </a:spcBef>
              <a:spcAft>
                <a:spcPts val="0"/>
              </a:spcAft>
              <a:buClr>
                <a:schemeClr val="dk1"/>
              </a:buClr>
              <a:buSzPts val="1800"/>
              <a:buNone/>
              <a:defRPr sz="1800">
                <a:solidFill>
                  <a:schemeClr val="dk1"/>
                </a:solidFill>
              </a:defRPr>
            </a:lvl2pPr>
            <a:lvl3pPr lvl="2" rtl="0">
              <a:spcBef>
                <a:spcPts val="0"/>
              </a:spcBef>
              <a:spcAft>
                <a:spcPts val="0"/>
              </a:spcAft>
              <a:buClr>
                <a:schemeClr val="dk1"/>
              </a:buClr>
              <a:buSzPts val="1800"/>
              <a:buNone/>
              <a:defRPr sz="1800">
                <a:solidFill>
                  <a:schemeClr val="dk1"/>
                </a:solidFill>
              </a:defRPr>
            </a:lvl3pPr>
            <a:lvl4pPr lvl="3" rtl="0">
              <a:spcBef>
                <a:spcPts val="0"/>
              </a:spcBef>
              <a:spcAft>
                <a:spcPts val="0"/>
              </a:spcAft>
              <a:buClr>
                <a:schemeClr val="dk1"/>
              </a:buClr>
              <a:buSzPts val="1800"/>
              <a:buNone/>
              <a:defRPr sz="1800">
                <a:solidFill>
                  <a:schemeClr val="dk1"/>
                </a:solidFill>
              </a:defRPr>
            </a:lvl4pPr>
            <a:lvl5pPr lvl="4" rtl="0">
              <a:spcBef>
                <a:spcPts val="0"/>
              </a:spcBef>
              <a:spcAft>
                <a:spcPts val="0"/>
              </a:spcAft>
              <a:buClr>
                <a:schemeClr val="dk1"/>
              </a:buClr>
              <a:buSzPts val="1800"/>
              <a:buNone/>
              <a:defRPr sz="1800">
                <a:solidFill>
                  <a:schemeClr val="dk1"/>
                </a:solidFill>
              </a:defRPr>
            </a:lvl5pPr>
            <a:lvl6pPr lvl="5" rtl="0">
              <a:spcBef>
                <a:spcPts val="0"/>
              </a:spcBef>
              <a:spcAft>
                <a:spcPts val="0"/>
              </a:spcAft>
              <a:buClr>
                <a:schemeClr val="dk1"/>
              </a:buClr>
              <a:buSzPts val="1800"/>
              <a:buNone/>
              <a:defRPr sz="1800">
                <a:solidFill>
                  <a:schemeClr val="dk1"/>
                </a:solidFill>
              </a:defRPr>
            </a:lvl6pPr>
            <a:lvl7pPr lvl="6" rtl="0">
              <a:spcBef>
                <a:spcPts val="0"/>
              </a:spcBef>
              <a:spcAft>
                <a:spcPts val="0"/>
              </a:spcAft>
              <a:buClr>
                <a:schemeClr val="dk1"/>
              </a:buClr>
              <a:buSzPts val="1800"/>
              <a:buNone/>
              <a:defRPr sz="1800">
                <a:solidFill>
                  <a:schemeClr val="dk1"/>
                </a:solidFill>
              </a:defRPr>
            </a:lvl7pPr>
            <a:lvl8pPr lvl="7" rtl="0">
              <a:spcBef>
                <a:spcPts val="0"/>
              </a:spcBef>
              <a:spcAft>
                <a:spcPts val="0"/>
              </a:spcAft>
              <a:buClr>
                <a:schemeClr val="dk1"/>
              </a:buClr>
              <a:buSzPts val="1800"/>
              <a:buNone/>
              <a:defRPr sz="1800">
                <a:solidFill>
                  <a:schemeClr val="dk1"/>
                </a:solidFill>
              </a:defRPr>
            </a:lvl8pPr>
            <a:lvl9pPr lvl="8" rtl="0">
              <a:spcBef>
                <a:spcPts val="0"/>
              </a:spcBef>
              <a:spcAft>
                <a:spcPts val="0"/>
              </a:spcAft>
              <a:buClr>
                <a:schemeClr val="dk1"/>
              </a:buClr>
              <a:buSzPts val="1800"/>
              <a:buNone/>
              <a:defRPr sz="1800">
                <a:solidFill>
                  <a:schemeClr val="dk1"/>
                </a:solidFill>
              </a:defRPr>
            </a:lvl9pPr>
          </a:lstStyle>
          <a:p>
            <a:endParaRPr/>
          </a:p>
        </p:txBody>
      </p:sp>
      <p:sp>
        <p:nvSpPr>
          <p:cNvPr id="150" name="Google Shape;150;p17"/>
          <p:cNvSpPr txBox="1">
            <a:spLocks noGrp="1"/>
          </p:cNvSpPr>
          <p:nvPr>
            <p:ph type="body" idx="3"/>
          </p:nvPr>
        </p:nvSpPr>
        <p:spPr>
          <a:xfrm>
            <a:off x="4616450" y="3637225"/>
            <a:ext cx="3027300" cy="2661000"/>
          </a:xfrm>
          <a:prstGeom prst="rect">
            <a:avLst/>
          </a:prstGeom>
          <a:noFill/>
          <a:ln>
            <a:noFill/>
          </a:ln>
        </p:spPr>
        <p:txBody>
          <a:bodyPr spcFirstLastPara="1" wrap="square" lIns="0" tIns="0" rIns="0" bIns="0" anchor="t" anchorCtr="0">
            <a:noAutofit/>
          </a:bodyPr>
          <a:lstStyle>
            <a:lvl1pPr marL="457200" marR="0" lvl="0" indent="-292100" algn="l" rtl="0">
              <a:lnSpc>
                <a:spcPct val="115000"/>
              </a:lnSpc>
              <a:spcBef>
                <a:spcPts val="0"/>
              </a:spcBef>
              <a:spcAft>
                <a:spcPts val="0"/>
              </a:spcAft>
              <a:buClr>
                <a:schemeClr val="lt1"/>
              </a:buClr>
              <a:buSzPts val="1000"/>
              <a:buFont typeface="NTR"/>
              <a:buChar char="●"/>
              <a:defRPr sz="1000" i="0" u="none" strike="noStrike" cap="none">
                <a:solidFill>
                  <a:schemeClr val="lt1"/>
                </a:solidFill>
              </a:defRPr>
            </a:lvl1pPr>
            <a:lvl2pPr marL="914400" marR="0" lvl="1" indent="-292100" algn="l" rtl="0">
              <a:lnSpc>
                <a:spcPct val="115000"/>
              </a:lnSpc>
              <a:spcBef>
                <a:spcPts val="1000"/>
              </a:spcBef>
              <a:spcAft>
                <a:spcPts val="0"/>
              </a:spcAft>
              <a:buClr>
                <a:srgbClr val="FFFFFF"/>
              </a:buClr>
              <a:buSzPts val="1000"/>
              <a:buFont typeface="Arial"/>
              <a:buChar char="○"/>
              <a:defRPr sz="1000" b="0" i="0" u="none" strike="noStrike" cap="none">
                <a:solidFill>
                  <a:srgbClr val="FFFFFF"/>
                </a:solidFill>
                <a:latin typeface="Arial"/>
                <a:ea typeface="Arial"/>
                <a:cs typeface="Arial"/>
                <a:sym typeface="Arial"/>
              </a:defRPr>
            </a:lvl2pPr>
            <a:lvl3pPr marL="1371600" marR="0" lvl="2" indent="-292100" algn="l" rtl="0">
              <a:lnSpc>
                <a:spcPct val="115000"/>
              </a:lnSpc>
              <a:spcBef>
                <a:spcPts val="1000"/>
              </a:spcBef>
              <a:spcAft>
                <a:spcPts val="0"/>
              </a:spcAft>
              <a:buClr>
                <a:srgbClr val="FFFFFF"/>
              </a:buClr>
              <a:buSzPts val="1000"/>
              <a:buFont typeface="Arial"/>
              <a:buChar char="■"/>
              <a:defRPr sz="1000" b="0" i="0" u="none" strike="noStrike" cap="none">
                <a:solidFill>
                  <a:srgbClr val="FFFFFF"/>
                </a:solidFill>
                <a:latin typeface="Arial"/>
                <a:ea typeface="Arial"/>
                <a:cs typeface="Arial"/>
                <a:sym typeface="Arial"/>
              </a:defRPr>
            </a:lvl3pPr>
            <a:lvl4pPr marL="1828800" marR="0" lvl="3" indent="-292100" algn="l" rtl="0">
              <a:lnSpc>
                <a:spcPct val="115000"/>
              </a:lnSpc>
              <a:spcBef>
                <a:spcPts val="1000"/>
              </a:spcBef>
              <a:spcAft>
                <a:spcPts val="0"/>
              </a:spcAft>
              <a:buClr>
                <a:srgbClr val="FFFFFF"/>
              </a:buClr>
              <a:buSzPts val="1000"/>
              <a:buFont typeface="Arial"/>
              <a:buChar char="●"/>
              <a:defRPr sz="1000" b="0" i="0" u="none" strike="noStrike" cap="none">
                <a:solidFill>
                  <a:srgbClr val="FFFFFF"/>
                </a:solidFill>
                <a:latin typeface="Arial"/>
                <a:ea typeface="Arial"/>
                <a:cs typeface="Arial"/>
                <a:sym typeface="Arial"/>
              </a:defRPr>
            </a:lvl4pPr>
            <a:lvl5pPr marL="2286000" marR="0" lvl="4" indent="-292100" algn="l" rtl="0">
              <a:lnSpc>
                <a:spcPct val="115000"/>
              </a:lnSpc>
              <a:spcBef>
                <a:spcPts val="1000"/>
              </a:spcBef>
              <a:spcAft>
                <a:spcPts val="0"/>
              </a:spcAft>
              <a:buClr>
                <a:srgbClr val="FFFFFF"/>
              </a:buClr>
              <a:buSzPts val="1000"/>
              <a:buFont typeface="Arial"/>
              <a:buChar char="○"/>
              <a:defRPr sz="1000" b="0" i="0" u="none" strike="noStrike" cap="none">
                <a:solidFill>
                  <a:srgbClr val="FFFFFF"/>
                </a:solidFill>
                <a:latin typeface="Arial"/>
                <a:ea typeface="Arial"/>
                <a:cs typeface="Arial"/>
                <a:sym typeface="Arial"/>
              </a:defRPr>
            </a:lvl5pPr>
            <a:lvl6pPr marL="2743200" marR="0" lvl="5" indent="-292100" algn="l" rtl="0">
              <a:lnSpc>
                <a:spcPct val="115000"/>
              </a:lnSpc>
              <a:spcBef>
                <a:spcPts val="1000"/>
              </a:spcBef>
              <a:spcAft>
                <a:spcPts val="0"/>
              </a:spcAft>
              <a:buClr>
                <a:srgbClr val="FFFFFF"/>
              </a:buClr>
              <a:buSzPts val="1000"/>
              <a:buFont typeface="Arial"/>
              <a:buChar char="■"/>
              <a:defRPr sz="1000" b="0" i="0" u="none" strike="noStrike" cap="none">
                <a:solidFill>
                  <a:srgbClr val="FFFFFF"/>
                </a:solidFill>
                <a:latin typeface="Arial"/>
                <a:ea typeface="Arial"/>
                <a:cs typeface="Arial"/>
                <a:sym typeface="Arial"/>
              </a:defRPr>
            </a:lvl6pPr>
            <a:lvl7pPr marL="3200400" marR="0" lvl="6" indent="-292100" algn="l" rtl="0">
              <a:lnSpc>
                <a:spcPct val="115000"/>
              </a:lnSpc>
              <a:spcBef>
                <a:spcPts val="1000"/>
              </a:spcBef>
              <a:spcAft>
                <a:spcPts val="0"/>
              </a:spcAft>
              <a:buClr>
                <a:srgbClr val="FFFFFF"/>
              </a:buClr>
              <a:buSzPts val="1000"/>
              <a:buFont typeface="Arial"/>
              <a:buChar char="●"/>
              <a:defRPr sz="1000" b="0" i="0" u="none" strike="noStrike" cap="none">
                <a:solidFill>
                  <a:srgbClr val="FFFFFF"/>
                </a:solidFill>
                <a:latin typeface="Arial"/>
                <a:ea typeface="Arial"/>
                <a:cs typeface="Arial"/>
                <a:sym typeface="Arial"/>
              </a:defRPr>
            </a:lvl7pPr>
            <a:lvl8pPr marL="3657600" marR="0" lvl="7" indent="-292100" algn="l" rtl="0">
              <a:lnSpc>
                <a:spcPct val="115000"/>
              </a:lnSpc>
              <a:spcBef>
                <a:spcPts val="1000"/>
              </a:spcBef>
              <a:spcAft>
                <a:spcPts val="0"/>
              </a:spcAft>
              <a:buClr>
                <a:srgbClr val="FFFFFF"/>
              </a:buClr>
              <a:buSzPts val="1000"/>
              <a:buFont typeface="Arial"/>
              <a:buChar char="○"/>
              <a:defRPr sz="1000" b="0" i="0" u="none" strike="noStrike" cap="none">
                <a:solidFill>
                  <a:srgbClr val="FFFFFF"/>
                </a:solidFill>
                <a:latin typeface="Arial"/>
                <a:ea typeface="Arial"/>
                <a:cs typeface="Arial"/>
                <a:sym typeface="Arial"/>
              </a:defRPr>
            </a:lvl8pPr>
            <a:lvl9pPr marL="4114800" marR="0" lvl="8" indent="-292100" algn="l" rtl="0">
              <a:lnSpc>
                <a:spcPct val="115000"/>
              </a:lnSpc>
              <a:spcBef>
                <a:spcPts val="1000"/>
              </a:spcBef>
              <a:spcAft>
                <a:spcPts val="1000"/>
              </a:spcAft>
              <a:buClr>
                <a:srgbClr val="FFFFFF"/>
              </a:buClr>
              <a:buSzPts val="1000"/>
              <a:buFont typeface="Arial"/>
              <a:buChar char="■"/>
              <a:defRPr sz="1000" b="0" i="0" u="none" strike="noStrike" cap="none">
                <a:solidFill>
                  <a:srgbClr val="FFFFFF"/>
                </a:solidFill>
                <a:latin typeface="Arial"/>
                <a:ea typeface="Arial"/>
                <a:cs typeface="Arial"/>
                <a:sym typeface="Arial"/>
              </a:defRPr>
            </a:lvl9pPr>
          </a:lstStyle>
          <a:p>
            <a:endParaRPr/>
          </a:p>
        </p:txBody>
      </p:sp>
      <p:sp>
        <p:nvSpPr>
          <p:cNvPr id="151" name="Google Shape;151;p17"/>
          <p:cNvSpPr txBox="1">
            <a:spLocks noGrp="1"/>
          </p:cNvSpPr>
          <p:nvPr>
            <p:ph type="title" idx="4"/>
          </p:nvPr>
        </p:nvSpPr>
        <p:spPr>
          <a:xfrm>
            <a:off x="8308200" y="2822725"/>
            <a:ext cx="3027300" cy="6045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FFFFFF"/>
              </a:buClr>
              <a:buSzPts val="1200"/>
              <a:buFont typeface="Arial"/>
              <a:buNone/>
              <a:defRPr sz="1200">
                <a:solidFill>
                  <a:srgbClr val="FFFFFF"/>
                </a:solidFill>
              </a:defRPr>
            </a:lvl1pPr>
            <a:lvl2pPr lvl="1" rtl="0">
              <a:spcBef>
                <a:spcPts val="0"/>
              </a:spcBef>
              <a:spcAft>
                <a:spcPts val="0"/>
              </a:spcAft>
              <a:buClr>
                <a:schemeClr val="dk1"/>
              </a:buClr>
              <a:buSzPts val="1800"/>
              <a:buNone/>
              <a:defRPr sz="1800">
                <a:solidFill>
                  <a:schemeClr val="dk1"/>
                </a:solidFill>
              </a:defRPr>
            </a:lvl2pPr>
            <a:lvl3pPr lvl="2" rtl="0">
              <a:spcBef>
                <a:spcPts val="0"/>
              </a:spcBef>
              <a:spcAft>
                <a:spcPts val="0"/>
              </a:spcAft>
              <a:buClr>
                <a:schemeClr val="dk1"/>
              </a:buClr>
              <a:buSzPts val="1800"/>
              <a:buNone/>
              <a:defRPr sz="1800">
                <a:solidFill>
                  <a:schemeClr val="dk1"/>
                </a:solidFill>
              </a:defRPr>
            </a:lvl3pPr>
            <a:lvl4pPr lvl="3" rtl="0">
              <a:spcBef>
                <a:spcPts val="0"/>
              </a:spcBef>
              <a:spcAft>
                <a:spcPts val="0"/>
              </a:spcAft>
              <a:buClr>
                <a:schemeClr val="dk1"/>
              </a:buClr>
              <a:buSzPts val="1800"/>
              <a:buNone/>
              <a:defRPr sz="1800">
                <a:solidFill>
                  <a:schemeClr val="dk1"/>
                </a:solidFill>
              </a:defRPr>
            </a:lvl4pPr>
            <a:lvl5pPr lvl="4" rtl="0">
              <a:spcBef>
                <a:spcPts val="0"/>
              </a:spcBef>
              <a:spcAft>
                <a:spcPts val="0"/>
              </a:spcAft>
              <a:buClr>
                <a:schemeClr val="dk1"/>
              </a:buClr>
              <a:buSzPts val="1800"/>
              <a:buNone/>
              <a:defRPr sz="1800">
                <a:solidFill>
                  <a:schemeClr val="dk1"/>
                </a:solidFill>
              </a:defRPr>
            </a:lvl5pPr>
            <a:lvl6pPr lvl="5" rtl="0">
              <a:spcBef>
                <a:spcPts val="0"/>
              </a:spcBef>
              <a:spcAft>
                <a:spcPts val="0"/>
              </a:spcAft>
              <a:buClr>
                <a:schemeClr val="dk1"/>
              </a:buClr>
              <a:buSzPts val="1800"/>
              <a:buNone/>
              <a:defRPr sz="1800">
                <a:solidFill>
                  <a:schemeClr val="dk1"/>
                </a:solidFill>
              </a:defRPr>
            </a:lvl6pPr>
            <a:lvl7pPr lvl="6" rtl="0">
              <a:spcBef>
                <a:spcPts val="0"/>
              </a:spcBef>
              <a:spcAft>
                <a:spcPts val="0"/>
              </a:spcAft>
              <a:buClr>
                <a:schemeClr val="dk1"/>
              </a:buClr>
              <a:buSzPts val="1800"/>
              <a:buNone/>
              <a:defRPr sz="1800">
                <a:solidFill>
                  <a:schemeClr val="dk1"/>
                </a:solidFill>
              </a:defRPr>
            </a:lvl7pPr>
            <a:lvl8pPr lvl="7" rtl="0">
              <a:spcBef>
                <a:spcPts val="0"/>
              </a:spcBef>
              <a:spcAft>
                <a:spcPts val="0"/>
              </a:spcAft>
              <a:buClr>
                <a:schemeClr val="dk1"/>
              </a:buClr>
              <a:buSzPts val="1800"/>
              <a:buNone/>
              <a:defRPr sz="1800">
                <a:solidFill>
                  <a:schemeClr val="dk1"/>
                </a:solidFill>
              </a:defRPr>
            </a:lvl8pPr>
            <a:lvl9pPr lvl="8" rtl="0">
              <a:spcBef>
                <a:spcPts val="0"/>
              </a:spcBef>
              <a:spcAft>
                <a:spcPts val="0"/>
              </a:spcAft>
              <a:buClr>
                <a:schemeClr val="dk1"/>
              </a:buClr>
              <a:buSzPts val="1800"/>
              <a:buNone/>
              <a:defRPr sz="1800">
                <a:solidFill>
                  <a:schemeClr val="dk1"/>
                </a:solidFill>
              </a:defRPr>
            </a:lvl9pPr>
          </a:lstStyle>
          <a:p>
            <a:endParaRPr/>
          </a:p>
        </p:txBody>
      </p:sp>
      <p:sp>
        <p:nvSpPr>
          <p:cNvPr id="152" name="Google Shape;152;p17"/>
          <p:cNvSpPr txBox="1">
            <a:spLocks noGrp="1"/>
          </p:cNvSpPr>
          <p:nvPr>
            <p:ph type="body" idx="5"/>
          </p:nvPr>
        </p:nvSpPr>
        <p:spPr>
          <a:xfrm>
            <a:off x="8308200" y="3637225"/>
            <a:ext cx="3027300" cy="2661000"/>
          </a:xfrm>
          <a:prstGeom prst="rect">
            <a:avLst/>
          </a:prstGeom>
          <a:noFill/>
          <a:ln>
            <a:noFill/>
          </a:ln>
        </p:spPr>
        <p:txBody>
          <a:bodyPr spcFirstLastPara="1" wrap="square" lIns="0" tIns="0" rIns="0" bIns="0" anchor="t" anchorCtr="0">
            <a:noAutofit/>
          </a:bodyPr>
          <a:lstStyle>
            <a:lvl1pPr marL="457200" marR="0" lvl="0" indent="-292100" algn="l" rtl="0">
              <a:lnSpc>
                <a:spcPct val="115000"/>
              </a:lnSpc>
              <a:spcBef>
                <a:spcPts val="0"/>
              </a:spcBef>
              <a:spcAft>
                <a:spcPts val="0"/>
              </a:spcAft>
              <a:buClr>
                <a:schemeClr val="lt1"/>
              </a:buClr>
              <a:buSzPts val="1000"/>
              <a:buFont typeface="NTR"/>
              <a:buChar char="●"/>
              <a:defRPr sz="1000" i="0" u="none" strike="noStrike" cap="none">
                <a:solidFill>
                  <a:schemeClr val="lt1"/>
                </a:solidFill>
              </a:defRPr>
            </a:lvl1pPr>
            <a:lvl2pPr marL="914400" marR="0" lvl="1" indent="-292100" algn="l" rtl="0">
              <a:lnSpc>
                <a:spcPct val="115000"/>
              </a:lnSpc>
              <a:spcBef>
                <a:spcPts val="1000"/>
              </a:spcBef>
              <a:spcAft>
                <a:spcPts val="0"/>
              </a:spcAft>
              <a:buClr>
                <a:srgbClr val="FFFFFF"/>
              </a:buClr>
              <a:buSzPts val="1000"/>
              <a:buFont typeface="Arial"/>
              <a:buChar char="○"/>
              <a:defRPr sz="1000" b="0" i="0" u="none" strike="noStrike" cap="none">
                <a:solidFill>
                  <a:srgbClr val="FFFFFF"/>
                </a:solidFill>
                <a:latin typeface="Arial"/>
                <a:ea typeface="Arial"/>
                <a:cs typeface="Arial"/>
                <a:sym typeface="Arial"/>
              </a:defRPr>
            </a:lvl2pPr>
            <a:lvl3pPr marL="1371600" marR="0" lvl="2" indent="-292100" algn="l" rtl="0">
              <a:lnSpc>
                <a:spcPct val="115000"/>
              </a:lnSpc>
              <a:spcBef>
                <a:spcPts val="1000"/>
              </a:spcBef>
              <a:spcAft>
                <a:spcPts val="0"/>
              </a:spcAft>
              <a:buClr>
                <a:srgbClr val="FFFFFF"/>
              </a:buClr>
              <a:buSzPts val="1000"/>
              <a:buFont typeface="Arial"/>
              <a:buChar char="■"/>
              <a:defRPr sz="1000" b="0" i="0" u="none" strike="noStrike" cap="none">
                <a:solidFill>
                  <a:srgbClr val="FFFFFF"/>
                </a:solidFill>
                <a:latin typeface="Arial"/>
                <a:ea typeface="Arial"/>
                <a:cs typeface="Arial"/>
                <a:sym typeface="Arial"/>
              </a:defRPr>
            </a:lvl3pPr>
            <a:lvl4pPr marL="1828800" marR="0" lvl="3" indent="-292100" algn="l" rtl="0">
              <a:lnSpc>
                <a:spcPct val="115000"/>
              </a:lnSpc>
              <a:spcBef>
                <a:spcPts val="1000"/>
              </a:spcBef>
              <a:spcAft>
                <a:spcPts val="0"/>
              </a:spcAft>
              <a:buClr>
                <a:srgbClr val="FFFFFF"/>
              </a:buClr>
              <a:buSzPts val="1000"/>
              <a:buFont typeface="Arial"/>
              <a:buChar char="●"/>
              <a:defRPr sz="1000" b="0" i="0" u="none" strike="noStrike" cap="none">
                <a:solidFill>
                  <a:srgbClr val="FFFFFF"/>
                </a:solidFill>
                <a:latin typeface="Arial"/>
                <a:ea typeface="Arial"/>
                <a:cs typeface="Arial"/>
                <a:sym typeface="Arial"/>
              </a:defRPr>
            </a:lvl4pPr>
            <a:lvl5pPr marL="2286000" marR="0" lvl="4" indent="-292100" algn="l" rtl="0">
              <a:lnSpc>
                <a:spcPct val="115000"/>
              </a:lnSpc>
              <a:spcBef>
                <a:spcPts val="1000"/>
              </a:spcBef>
              <a:spcAft>
                <a:spcPts val="0"/>
              </a:spcAft>
              <a:buClr>
                <a:srgbClr val="FFFFFF"/>
              </a:buClr>
              <a:buSzPts val="1000"/>
              <a:buFont typeface="Arial"/>
              <a:buChar char="○"/>
              <a:defRPr sz="1000" b="0" i="0" u="none" strike="noStrike" cap="none">
                <a:solidFill>
                  <a:srgbClr val="FFFFFF"/>
                </a:solidFill>
                <a:latin typeface="Arial"/>
                <a:ea typeface="Arial"/>
                <a:cs typeface="Arial"/>
                <a:sym typeface="Arial"/>
              </a:defRPr>
            </a:lvl5pPr>
            <a:lvl6pPr marL="2743200" marR="0" lvl="5" indent="-292100" algn="l" rtl="0">
              <a:lnSpc>
                <a:spcPct val="115000"/>
              </a:lnSpc>
              <a:spcBef>
                <a:spcPts val="1000"/>
              </a:spcBef>
              <a:spcAft>
                <a:spcPts val="0"/>
              </a:spcAft>
              <a:buClr>
                <a:srgbClr val="FFFFFF"/>
              </a:buClr>
              <a:buSzPts val="1000"/>
              <a:buFont typeface="Arial"/>
              <a:buChar char="■"/>
              <a:defRPr sz="1000" b="0" i="0" u="none" strike="noStrike" cap="none">
                <a:solidFill>
                  <a:srgbClr val="FFFFFF"/>
                </a:solidFill>
                <a:latin typeface="Arial"/>
                <a:ea typeface="Arial"/>
                <a:cs typeface="Arial"/>
                <a:sym typeface="Arial"/>
              </a:defRPr>
            </a:lvl6pPr>
            <a:lvl7pPr marL="3200400" marR="0" lvl="6" indent="-292100" algn="l" rtl="0">
              <a:lnSpc>
                <a:spcPct val="115000"/>
              </a:lnSpc>
              <a:spcBef>
                <a:spcPts val="1000"/>
              </a:spcBef>
              <a:spcAft>
                <a:spcPts val="0"/>
              </a:spcAft>
              <a:buClr>
                <a:srgbClr val="FFFFFF"/>
              </a:buClr>
              <a:buSzPts val="1000"/>
              <a:buFont typeface="Arial"/>
              <a:buChar char="●"/>
              <a:defRPr sz="1000" b="0" i="0" u="none" strike="noStrike" cap="none">
                <a:solidFill>
                  <a:srgbClr val="FFFFFF"/>
                </a:solidFill>
                <a:latin typeface="Arial"/>
                <a:ea typeface="Arial"/>
                <a:cs typeface="Arial"/>
                <a:sym typeface="Arial"/>
              </a:defRPr>
            </a:lvl7pPr>
            <a:lvl8pPr marL="3657600" marR="0" lvl="7" indent="-292100" algn="l" rtl="0">
              <a:lnSpc>
                <a:spcPct val="115000"/>
              </a:lnSpc>
              <a:spcBef>
                <a:spcPts val="1000"/>
              </a:spcBef>
              <a:spcAft>
                <a:spcPts val="0"/>
              </a:spcAft>
              <a:buClr>
                <a:srgbClr val="FFFFFF"/>
              </a:buClr>
              <a:buSzPts val="1000"/>
              <a:buFont typeface="Arial"/>
              <a:buChar char="○"/>
              <a:defRPr sz="1000" b="0" i="0" u="none" strike="noStrike" cap="none">
                <a:solidFill>
                  <a:srgbClr val="FFFFFF"/>
                </a:solidFill>
                <a:latin typeface="Arial"/>
                <a:ea typeface="Arial"/>
                <a:cs typeface="Arial"/>
                <a:sym typeface="Arial"/>
              </a:defRPr>
            </a:lvl8pPr>
            <a:lvl9pPr marL="4114800" marR="0" lvl="8" indent="-292100" algn="l" rtl="0">
              <a:lnSpc>
                <a:spcPct val="115000"/>
              </a:lnSpc>
              <a:spcBef>
                <a:spcPts val="1000"/>
              </a:spcBef>
              <a:spcAft>
                <a:spcPts val="1000"/>
              </a:spcAft>
              <a:buClr>
                <a:srgbClr val="FFFFFF"/>
              </a:buClr>
              <a:buSzPts val="1000"/>
              <a:buFont typeface="Arial"/>
              <a:buChar char="■"/>
              <a:defRPr sz="1000" b="0" i="0" u="none" strike="noStrike" cap="none">
                <a:solidFill>
                  <a:srgbClr val="FFFFFF"/>
                </a:solidFill>
                <a:latin typeface="Arial"/>
                <a:ea typeface="Arial"/>
                <a:cs typeface="Arial"/>
                <a:sym typeface="Arial"/>
              </a:defRPr>
            </a:lvl9pPr>
          </a:lstStyle>
          <a:p>
            <a:endParaRPr/>
          </a:p>
        </p:txBody>
      </p:sp>
      <p:sp>
        <p:nvSpPr>
          <p:cNvPr id="153" name="Google Shape;153;p17"/>
          <p:cNvSpPr txBox="1">
            <a:spLocks noGrp="1"/>
          </p:cNvSpPr>
          <p:nvPr>
            <p:ph type="body" idx="6"/>
          </p:nvPr>
        </p:nvSpPr>
        <p:spPr>
          <a:xfrm>
            <a:off x="7902875" y="354825"/>
            <a:ext cx="3911400" cy="1461900"/>
          </a:xfrm>
          <a:prstGeom prst="rect">
            <a:avLst/>
          </a:prstGeom>
        </p:spPr>
        <p:txBody>
          <a:bodyPr spcFirstLastPara="1" wrap="square" lIns="0" tIns="0" rIns="0" bIns="0" anchor="ctr" anchorCtr="0">
            <a:noAutofit/>
          </a:bodyPr>
          <a:lstStyle>
            <a:lvl1pPr marL="457200" lvl="0" indent="-304800">
              <a:spcBef>
                <a:spcPts val="1000"/>
              </a:spcBef>
              <a:spcAft>
                <a:spcPts val="0"/>
              </a:spcAft>
              <a:buClr>
                <a:srgbClr val="FFFFFF"/>
              </a:buClr>
              <a:buSzPts val="1200"/>
              <a:buChar char="●"/>
              <a:defRPr sz="1200">
                <a:solidFill>
                  <a:srgbClr val="FFFFFF"/>
                </a:solidFill>
              </a:defRPr>
            </a:lvl1pPr>
            <a:lvl2pPr marL="914400" lvl="1" indent="-304800">
              <a:spcBef>
                <a:spcPts val="500"/>
              </a:spcBef>
              <a:spcAft>
                <a:spcPts val="0"/>
              </a:spcAft>
              <a:buClr>
                <a:srgbClr val="FFFFFF"/>
              </a:buClr>
              <a:buSzPts val="1200"/>
              <a:buChar char="○"/>
              <a:defRPr sz="1200">
                <a:solidFill>
                  <a:srgbClr val="FFFFFF"/>
                </a:solidFill>
              </a:defRPr>
            </a:lvl2pPr>
            <a:lvl3pPr marL="1371600" lvl="2" indent="-304800">
              <a:spcBef>
                <a:spcPts val="500"/>
              </a:spcBef>
              <a:spcAft>
                <a:spcPts val="0"/>
              </a:spcAft>
              <a:buClr>
                <a:srgbClr val="FFFFFF"/>
              </a:buClr>
              <a:buSzPts val="1200"/>
              <a:buChar char="○"/>
              <a:defRPr sz="1200">
                <a:solidFill>
                  <a:srgbClr val="FFFFFF"/>
                </a:solidFill>
              </a:defRPr>
            </a:lvl3pPr>
            <a:lvl4pPr marL="1828800" lvl="3" indent="-304800">
              <a:spcBef>
                <a:spcPts val="500"/>
              </a:spcBef>
              <a:spcAft>
                <a:spcPts val="0"/>
              </a:spcAft>
              <a:buClr>
                <a:srgbClr val="FFFFFF"/>
              </a:buClr>
              <a:buSzPts val="1200"/>
              <a:buChar char="○"/>
              <a:defRPr sz="1200">
                <a:solidFill>
                  <a:srgbClr val="FFFFFF"/>
                </a:solidFill>
              </a:defRPr>
            </a:lvl4pPr>
            <a:lvl5pPr marL="2286000" lvl="4" indent="-304800">
              <a:spcBef>
                <a:spcPts val="500"/>
              </a:spcBef>
              <a:spcAft>
                <a:spcPts val="0"/>
              </a:spcAft>
              <a:buClr>
                <a:srgbClr val="FFFFFF"/>
              </a:buClr>
              <a:buSzPts val="1200"/>
              <a:buChar char="○"/>
              <a:defRPr sz="1200">
                <a:solidFill>
                  <a:srgbClr val="FFFFFF"/>
                </a:solidFill>
              </a:defRPr>
            </a:lvl5pPr>
            <a:lvl6pPr marL="2743200" lvl="5" indent="-304800">
              <a:spcBef>
                <a:spcPts val="500"/>
              </a:spcBef>
              <a:spcAft>
                <a:spcPts val="0"/>
              </a:spcAft>
              <a:buClr>
                <a:srgbClr val="FFFFFF"/>
              </a:buClr>
              <a:buSzPts val="1200"/>
              <a:buChar char="•"/>
              <a:defRPr sz="1200">
                <a:solidFill>
                  <a:srgbClr val="FFFFFF"/>
                </a:solidFill>
              </a:defRPr>
            </a:lvl6pPr>
            <a:lvl7pPr marL="3200400" lvl="6" indent="-304800">
              <a:spcBef>
                <a:spcPts val="500"/>
              </a:spcBef>
              <a:spcAft>
                <a:spcPts val="0"/>
              </a:spcAft>
              <a:buClr>
                <a:srgbClr val="FFFFFF"/>
              </a:buClr>
              <a:buSzPts val="1200"/>
              <a:buChar char="•"/>
              <a:defRPr sz="1200">
                <a:solidFill>
                  <a:srgbClr val="FFFFFF"/>
                </a:solidFill>
              </a:defRPr>
            </a:lvl7pPr>
            <a:lvl8pPr marL="3657600" lvl="7" indent="-304800">
              <a:spcBef>
                <a:spcPts val="500"/>
              </a:spcBef>
              <a:spcAft>
                <a:spcPts val="0"/>
              </a:spcAft>
              <a:buClr>
                <a:srgbClr val="FFFFFF"/>
              </a:buClr>
              <a:buSzPts val="1200"/>
              <a:buChar char="•"/>
              <a:defRPr sz="1200">
                <a:solidFill>
                  <a:srgbClr val="FFFFFF"/>
                </a:solidFill>
              </a:defRPr>
            </a:lvl8pPr>
            <a:lvl9pPr marL="4114800" lvl="8" indent="-304800">
              <a:spcBef>
                <a:spcPts val="500"/>
              </a:spcBef>
              <a:spcAft>
                <a:spcPts val="0"/>
              </a:spcAft>
              <a:buClr>
                <a:srgbClr val="FFFFFF"/>
              </a:buClr>
              <a:buSzPts val="1200"/>
              <a:buChar char="•"/>
              <a:defRPr sz="1200">
                <a:solidFill>
                  <a:srgbClr val="FFFFFF"/>
                </a:solidFill>
              </a:defRPr>
            </a:lvl9pPr>
          </a:lstStyle>
          <a:p>
            <a:endParaRPr/>
          </a:p>
        </p:txBody>
      </p:sp>
      <p:sp>
        <p:nvSpPr>
          <p:cNvPr id="154" name="Google Shape;154;p17"/>
          <p:cNvSpPr txBox="1">
            <a:spLocks noGrp="1"/>
          </p:cNvSpPr>
          <p:nvPr>
            <p:ph type="title" idx="7"/>
          </p:nvPr>
        </p:nvSpPr>
        <p:spPr>
          <a:xfrm>
            <a:off x="2218800" y="337850"/>
            <a:ext cx="5126400" cy="1461900"/>
          </a:xfrm>
          <a:prstGeom prst="rect">
            <a:avLst/>
          </a:prstGeom>
          <a:noFill/>
          <a:ln>
            <a:noFill/>
          </a:ln>
        </p:spPr>
        <p:txBody>
          <a:bodyPr spcFirstLastPara="1" wrap="square" lIns="68575" tIns="68575" rIns="68575" bIns="68575" anchor="ctr" anchorCtr="0">
            <a:noAutofit/>
          </a:bodyPr>
          <a:lstStyle>
            <a:lvl1pPr marR="0" lvl="0" algn="l" rtl="0">
              <a:lnSpc>
                <a:spcPct val="90000"/>
              </a:lnSpc>
              <a:spcBef>
                <a:spcPts val="1067"/>
              </a:spcBef>
              <a:spcAft>
                <a:spcPts val="0"/>
              </a:spcAft>
              <a:buClr>
                <a:schemeClr val="dk1"/>
              </a:buClr>
              <a:buSzPts val="1100"/>
              <a:buFont typeface="Arial"/>
              <a:buNone/>
              <a:defRPr sz="2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grpSp>
        <p:nvGrpSpPr>
          <p:cNvPr id="155" name="Google Shape;155;p17"/>
          <p:cNvGrpSpPr/>
          <p:nvPr/>
        </p:nvGrpSpPr>
        <p:grpSpPr>
          <a:xfrm>
            <a:off x="685800" y="6488606"/>
            <a:ext cx="4443970" cy="228604"/>
            <a:chOff x="685800" y="6392355"/>
            <a:chExt cx="4443970" cy="215400"/>
          </a:xfrm>
        </p:grpSpPr>
        <p:sp>
          <p:nvSpPr>
            <p:cNvPr id="156" name="Google Shape;156;p17"/>
            <p:cNvSpPr/>
            <p:nvPr/>
          </p:nvSpPr>
          <p:spPr>
            <a:xfrm>
              <a:off x="685800" y="6445456"/>
              <a:ext cx="1161300" cy="109200"/>
            </a:xfrm>
            <a:custGeom>
              <a:avLst/>
              <a:gdLst/>
              <a:ahLst/>
              <a:cxnLst/>
              <a:rect l="l" t="t" r="r" b="b"/>
              <a:pathLst>
                <a:path w="120000" h="120000" extrusionOk="0">
                  <a:moveTo>
                    <a:pt x="20563" y="105675"/>
                  </a:moveTo>
                  <a:lnTo>
                    <a:pt x="27077" y="105675"/>
                  </a:lnTo>
                  <a:cubicBezTo>
                    <a:pt x="27108" y="105675"/>
                    <a:pt x="27140" y="105819"/>
                    <a:pt x="27158" y="106107"/>
                  </a:cubicBezTo>
                  <a:cubicBezTo>
                    <a:pt x="27176" y="106394"/>
                    <a:pt x="27181" y="106730"/>
                    <a:pt x="27172" y="107065"/>
                  </a:cubicBezTo>
                  <a:cubicBezTo>
                    <a:pt x="26954" y="114682"/>
                    <a:pt x="26274" y="119999"/>
                    <a:pt x="25522" y="119999"/>
                  </a:cubicBezTo>
                  <a:lnTo>
                    <a:pt x="19008" y="119999"/>
                  </a:lnTo>
                  <a:cubicBezTo>
                    <a:pt x="18976" y="119999"/>
                    <a:pt x="18945" y="119856"/>
                    <a:pt x="18926" y="119616"/>
                  </a:cubicBezTo>
                  <a:cubicBezTo>
                    <a:pt x="18908" y="119329"/>
                    <a:pt x="18904" y="118994"/>
                    <a:pt x="18913" y="118658"/>
                  </a:cubicBezTo>
                  <a:cubicBezTo>
                    <a:pt x="19130" y="111041"/>
                    <a:pt x="19810" y="105675"/>
                    <a:pt x="20563" y="105675"/>
                  </a:cubicBezTo>
                  <a:close/>
                  <a:moveTo>
                    <a:pt x="21327" y="52837"/>
                  </a:moveTo>
                  <a:lnTo>
                    <a:pt x="27841" y="52837"/>
                  </a:lnTo>
                  <a:cubicBezTo>
                    <a:pt x="27873" y="52837"/>
                    <a:pt x="27900" y="53029"/>
                    <a:pt x="27919" y="53269"/>
                  </a:cubicBezTo>
                  <a:cubicBezTo>
                    <a:pt x="27937" y="53556"/>
                    <a:pt x="27941" y="53892"/>
                    <a:pt x="27932" y="54227"/>
                  </a:cubicBezTo>
                  <a:cubicBezTo>
                    <a:pt x="27715" y="61796"/>
                    <a:pt x="27039" y="67162"/>
                    <a:pt x="26282" y="67162"/>
                  </a:cubicBezTo>
                  <a:lnTo>
                    <a:pt x="19768" y="67162"/>
                  </a:lnTo>
                  <a:cubicBezTo>
                    <a:pt x="19736" y="67162"/>
                    <a:pt x="19709" y="66970"/>
                    <a:pt x="19687" y="66730"/>
                  </a:cubicBezTo>
                  <a:cubicBezTo>
                    <a:pt x="19673" y="66443"/>
                    <a:pt x="19664" y="66108"/>
                    <a:pt x="19673" y="65772"/>
                  </a:cubicBezTo>
                  <a:cubicBezTo>
                    <a:pt x="19891" y="58203"/>
                    <a:pt x="20570" y="52837"/>
                    <a:pt x="21327" y="52837"/>
                  </a:cubicBezTo>
                  <a:close/>
                  <a:moveTo>
                    <a:pt x="60050" y="14273"/>
                  </a:moveTo>
                  <a:cubicBezTo>
                    <a:pt x="59860" y="14273"/>
                    <a:pt x="59705" y="15901"/>
                    <a:pt x="59701" y="17961"/>
                  </a:cubicBezTo>
                  <a:lnTo>
                    <a:pt x="59701" y="64085"/>
                  </a:lnTo>
                  <a:lnTo>
                    <a:pt x="62365" y="64085"/>
                  </a:lnTo>
                  <a:cubicBezTo>
                    <a:pt x="64145" y="64085"/>
                    <a:pt x="65343" y="54122"/>
                    <a:pt x="65343" y="39227"/>
                  </a:cubicBezTo>
                  <a:lnTo>
                    <a:pt x="65343" y="38891"/>
                  </a:lnTo>
                  <a:cubicBezTo>
                    <a:pt x="65343" y="23229"/>
                    <a:pt x="64281" y="14273"/>
                    <a:pt x="62434" y="14273"/>
                  </a:cubicBezTo>
                  <a:close/>
                  <a:moveTo>
                    <a:pt x="1846" y="14225"/>
                  </a:moveTo>
                  <a:cubicBezTo>
                    <a:pt x="1623" y="14225"/>
                    <a:pt x="1447" y="16141"/>
                    <a:pt x="1447" y="18488"/>
                  </a:cubicBezTo>
                  <a:lnTo>
                    <a:pt x="1447" y="105515"/>
                  </a:lnTo>
                  <a:lnTo>
                    <a:pt x="3969" y="105515"/>
                  </a:lnTo>
                  <a:cubicBezTo>
                    <a:pt x="6636" y="105515"/>
                    <a:pt x="8505" y="86883"/>
                    <a:pt x="8505" y="60205"/>
                  </a:cubicBezTo>
                  <a:lnTo>
                    <a:pt x="8505" y="59918"/>
                  </a:lnTo>
                  <a:cubicBezTo>
                    <a:pt x="8505" y="33048"/>
                    <a:pt x="6640" y="14225"/>
                    <a:pt x="3973" y="14225"/>
                  </a:cubicBezTo>
                  <a:close/>
                  <a:moveTo>
                    <a:pt x="109963" y="0"/>
                  </a:moveTo>
                  <a:lnTo>
                    <a:pt x="110784" y="0"/>
                  </a:lnTo>
                  <a:cubicBezTo>
                    <a:pt x="111229" y="0"/>
                    <a:pt x="111651" y="2203"/>
                    <a:pt x="111914" y="5987"/>
                  </a:cubicBezTo>
                  <a:lnTo>
                    <a:pt x="114855" y="47848"/>
                  </a:lnTo>
                  <a:lnTo>
                    <a:pt x="117801" y="5987"/>
                  </a:lnTo>
                  <a:cubicBezTo>
                    <a:pt x="118068" y="2203"/>
                    <a:pt x="118490" y="0"/>
                    <a:pt x="118935" y="0"/>
                  </a:cubicBezTo>
                  <a:lnTo>
                    <a:pt x="119743" y="0"/>
                  </a:lnTo>
                  <a:cubicBezTo>
                    <a:pt x="119779" y="0"/>
                    <a:pt x="119811" y="191"/>
                    <a:pt x="119829" y="526"/>
                  </a:cubicBezTo>
                  <a:cubicBezTo>
                    <a:pt x="119843" y="862"/>
                    <a:pt x="119843" y="1245"/>
                    <a:pt x="119820" y="1580"/>
                  </a:cubicBezTo>
                  <a:lnTo>
                    <a:pt x="115745" y="58768"/>
                  </a:lnTo>
                  <a:lnTo>
                    <a:pt x="119979" y="118208"/>
                  </a:lnTo>
                  <a:cubicBezTo>
                    <a:pt x="120002" y="118543"/>
                    <a:pt x="120002" y="118926"/>
                    <a:pt x="119997" y="119261"/>
                  </a:cubicBezTo>
                  <a:cubicBezTo>
                    <a:pt x="119979" y="119597"/>
                    <a:pt x="119947" y="119788"/>
                    <a:pt x="119911" y="119788"/>
                  </a:cubicBezTo>
                  <a:lnTo>
                    <a:pt x="119071" y="119788"/>
                  </a:lnTo>
                  <a:cubicBezTo>
                    <a:pt x="118627" y="119788"/>
                    <a:pt x="118204" y="117585"/>
                    <a:pt x="117937" y="113801"/>
                  </a:cubicBezTo>
                  <a:lnTo>
                    <a:pt x="114832" y="69593"/>
                  </a:lnTo>
                  <a:lnTo>
                    <a:pt x="111728" y="113801"/>
                  </a:lnTo>
                  <a:cubicBezTo>
                    <a:pt x="111465" y="117585"/>
                    <a:pt x="111043" y="119788"/>
                    <a:pt x="110593" y="119788"/>
                  </a:cubicBezTo>
                  <a:lnTo>
                    <a:pt x="109804" y="119788"/>
                  </a:lnTo>
                  <a:cubicBezTo>
                    <a:pt x="109767" y="119788"/>
                    <a:pt x="109736" y="119597"/>
                    <a:pt x="109722" y="119261"/>
                  </a:cubicBezTo>
                  <a:cubicBezTo>
                    <a:pt x="109704" y="118926"/>
                    <a:pt x="109704" y="118543"/>
                    <a:pt x="109727" y="118208"/>
                  </a:cubicBezTo>
                  <a:lnTo>
                    <a:pt x="113961" y="58768"/>
                  </a:lnTo>
                  <a:lnTo>
                    <a:pt x="109885" y="1580"/>
                  </a:lnTo>
                  <a:cubicBezTo>
                    <a:pt x="109863" y="1245"/>
                    <a:pt x="109858" y="862"/>
                    <a:pt x="109876" y="526"/>
                  </a:cubicBezTo>
                  <a:cubicBezTo>
                    <a:pt x="109895" y="191"/>
                    <a:pt x="109926" y="0"/>
                    <a:pt x="109963" y="0"/>
                  </a:cubicBezTo>
                  <a:close/>
                  <a:moveTo>
                    <a:pt x="98360" y="0"/>
                  </a:moveTo>
                  <a:lnTo>
                    <a:pt x="99402" y="0"/>
                  </a:lnTo>
                  <a:cubicBezTo>
                    <a:pt x="99456" y="0"/>
                    <a:pt x="99497" y="431"/>
                    <a:pt x="99497" y="957"/>
                  </a:cubicBezTo>
                  <a:lnTo>
                    <a:pt x="99497" y="106569"/>
                  </a:lnTo>
                  <a:lnTo>
                    <a:pt x="99497" y="116435"/>
                  </a:lnTo>
                  <a:cubicBezTo>
                    <a:pt x="99497" y="118256"/>
                    <a:pt x="99352" y="119740"/>
                    <a:pt x="99179" y="119740"/>
                  </a:cubicBezTo>
                  <a:lnTo>
                    <a:pt x="98160" y="119740"/>
                  </a:lnTo>
                  <a:cubicBezTo>
                    <a:pt x="98151" y="119788"/>
                    <a:pt x="98146" y="119788"/>
                    <a:pt x="98137" y="119788"/>
                  </a:cubicBezTo>
                  <a:cubicBezTo>
                    <a:pt x="98128" y="119788"/>
                    <a:pt x="98114" y="119788"/>
                    <a:pt x="98105" y="119740"/>
                  </a:cubicBezTo>
                  <a:cubicBezTo>
                    <a:pt x="98069" y="119549"/>
                    <a:pt x="98041" y="119261"/>
                    <a:pt x="98041" y="118830"/>
                  </a:cubicBezTo>
                  <a:lnTo>
                    <a:pt x="98041" y="3304"/>
                  </a:lnTo>
                  <a:cubicBezTo>
                    <a:pt x="98041" y="1484"/>
                    <a:pt x="98187" y="0"/>
                    <a:pt x="98360" y="0"/>
                  </a:cubicBezTo>
                  <a:close/>
                  <a:moveTo>
                    <a:pt x="77230" y="0"/>
                  </a:moveTo>
                  <a:lnTo>
                    <a:pt x="78268" y="0"/>
                  </a:lnTo>
                  <a:cubicBezTo>
                    <a:pt x="78323" y="0"/>
                    <a:pt x="78363" y="431"/>
                    <a:pt x="78363" y="957"/>
                  </a:cubicBezTo>
                  <a:lnTo>
                    <a:pt x="78363" y="52398"/>
                  </a:lnTo>
                  <a:lnTo>
                    <a:pt x="84623" y="52398"/>
                  </a:lnTo>
                  <a:lnTo>
                    <a:pt x="84623" y="3304"/>
                  </a:lnTo>
                  <a:cubicBezTo>
                    <a:pt x="84623" y="1484"/>
                    <a:pt x="84768" y="0"/>
                    <a:pt x="84940" y="0"/>
                  </a:cubicBezTo>
                  <a:lnTo>
                    <a:pt x="85979" y="0"/>
                  </a:lnTo>
                  <a:cubicBezTo>
                    <a:pt x="86029" y="0"/>
                    <a:pt x="86074" y="431"/>
                    <a:pt x="86074" y="957"/>
                  </a:cubicBezTo>
                  <a:lnTo>
                    <a:pt x="86074" y="116483"/>
                  </a:lnTo>
                  <a:cubicBezTo>
                    <a:pt x="86074" y="118303"/>
                    <a:pt x="85929" y="119788"/>
                    <a:pt x="85757" y="119788"/>
                  </a:cubicBezTo>
                  <a:lnTo>
                    <a:pt x="84718" y="119788"/>
                  </a:lnTo>
                  <a:cubicBezTo>
                    <a:pt x="84668" y="119788"/>
                    <a:pt x="84623" y="119357"/>
                    <a:pt x="84623" y="118830"/>
                  </a:cubicBezTo>
                  <a:lnTo>
                    <a:pt x="84623" y="66815"/>
                  </a:lnTo>
                  <a:lnTo>
                    <a:pt x="78363" y="66815"/>
                  </a:lnTo>
                  <a:lnTo>
                    <a:pt x="78363" y="116435"/>
                  </a:lnTo>
                  <a:cubicBezTo>
                    <a:pt x="78363" y="118303"/>
                    <a:pt x="78223" y="119788"/>
                    <a:pt x="78051" y="119788"/>
                  </a:cubicBezTo>
                  <a:lnTo>
                    <a:pt x="77012" y="119788"/>
                  </a:lnTo>
                  <a:cubicBezTo>
                    <a:pt x="76957" y="119788"/>
                    <a:pt x="76917" y="119309"/>
                    <a:pt x="76917" y="118783"/>
                  </a:cubicBezTo>
                  <a:lnTo>
                    <a:pt x="76917" y="3304"/>
                  </a:lnTo>
                  <a:cubicBezTo>
                    <a:pt x="76917" y="1484"/>
                    <a:pt x="77057" y="0"/>
                    <a:pt x="77230" y="0"/>
                  </a:cubicBezTo>
                  <a:close/>
                  <a:moveTo>
                    <a:pt x="59664" y="0"/>
                  </a:moveTo>
                  <a:lnTo>
                    <a:pt x="62529" y="0"/>
                  </a:lnTo>
                  <a:cubicBezTo>
                    <a:pt x="65130" y="0"/>
                    <a:pt x="66810" y="15039"/>
                    <a:pt x="66810" y="38412"/>
                  </a:cubicBezTo>
                  <a:lnTo>
                    <a:pt x="66810" y="38748"/>
                  </a:lnTo>
                  <a:cubicBezTo>
                    <a:pt x="66810" y="66001"/>
                    <a:pt x="64676" y="78262"/>
                    <a:pt x="62134" y="78262"/>
                  </a:cubicBezTo>
                  <a:lnTo>
                    <a:pt x="59705" y="78262"/>
                  </a:lnTo>
                  <a:lnTo>
                    <a:pt x="59705" y="116483"/>
                  </a:lnTo>
                  <a:cubicBezTo>
                    <a:pt x="59705" y="118303"/>
                    <a:pt x="59564" y="119788"/>
                    <a:pt x="59392" y="119788"/>
                  </a:cubicBezTo>
                  <a:lnTo>
                    <a:pt x="58348" y="119788"/>
                  </a:lnTo>
                  <a:cubicBezTo>
                    <a:pt x="58298" y="119788"/>
                    <a:pt x="58252" y="119357"/>
                    <a:pt x="58252" y="118830"/>
                  </a:cubicBezTo>
                  <a:lnTo>
                    <a:pt x="58252" y="14895"/>
                  </a:lnTo>
                  <a:cubicBezTo>
                    <a:pt x="58252" y="6705"/>
                    <a:pt x="58888" y="0"/>
                    <a:pt x="59664" y="0"/>
                  </a:cubicBezTo>
                  <a:close/>
                  <a:moveTo>
                    <a:pt x="40088" y="0"/>
                  </a:moveTo>
                  <a:lnTo>
                    <a:pt x="41108" y="0"/>
                  </a:lnTo>
                  <a:cubicBezTo>
                    <a:pt x="41158" y="0"/>
                    <a:pt x="41199" y="383"/>
                    <a:pt x="41199" y="910"/>
                  </a:cubicBezTo>
                  <a:lnTo>
                    <a:pt x="41199" y="105563"/>
                  </a:lnTo>
                  <a:lnTo>
                    <a:pt x="47895" y="105563"/>
                  </a:lnTo>
                  <a:cubicBezTo>
                    <a:pt x="47945" y="105563"/>
                    <a:pt x="47986" y="105994"/>
                    <a:pt x="47986" y="106521"/>
                  </a:cubicBezTo>
                  <a:lnTo>
                    <a:pt x="47986" y="116675"/>
                  </a:lnTo>
                  <a:cubicBezTo>
                    <a:pt x="47986" y="118399"/>
                    <a:pt x="47854" y="119788"/>
                    <a:pt x="47691" y="119788"/>
                  </a:cubicBezTo>
                  <a:lnTo>
                    <a:pt x="40465" y="119788"/>
                  </a:lnTo>
                  <a:cubicBezTo>
                    <a:pt x="40070" y="119788"/>
                    <a:pt x="39748" y="116435"/>
                    <a:pt x="39748" y="112221"/>
                  </a:cubicBezTo>
                  <a:lnTo>
                    <a:pt x="39748" y="3592"/>
                  </a:lnTo>
                  <a:cubicBezTo>
                    <a:pt x="39748" y="1580"/>
                    <a:pt x="39902" y="0"/>
                    <a:pt x="40088" y="0"/>
                  </a:cubicBezTo>
                  <a:close/>
                  <a:moveTo>
                    <a:pt x="21883" y="0"/>
                  </a:moveTo>
                  <a:lnTo>
                    <a:pt x="28397" y="0"/>
                  </a:lnTo>
                  <a:cubicBezTo>
                    <a:pt x="28429" y="0"/>
                    <a:pt x="28456" y="143"/>
                    <a:pt x="28479" y="383"/>
                  </a:cubicBezTo>
                  <a:cubicBezTo>
                    <a:pt x="28497" y="670"/>
                    <a:pt x="28501" y="1006"/>
                    <a:pt x="28492" y="1341"/>
                  </a:cubicBezTo>
                  <a:cubicBezTo>
                    <a:pt x="28275" y="8958"/>
                    <a:pt x="27595" y="14324"/>
                    <a:pt x="26842" y="14324"/>
                  </a:cubicBezTo>
                  <a:lnTo>
                    <a:pt x="20324" y="14324"/>
                  </a:lnTo>
                  <a:cubicBezTo>
                    <a:pt x="20297" y="14324"/>
                    <a:pt x="20265" y="14180"/>
                    <a:pt x="20247" y="13892"/>
                  </a:cubicBezTo>
                  <a:cubicBezTo>
                    <a:pt x="20229" y="13605"/>
                    <a:pt x="20224" y="13270"/>
                    <a:pt x="20233" y="12934"/>
                  </a:cubicBezTo>
                  <a:cubicBezTo>
                    <a:pt x="20451" y="5317"/>
                    <a:pt x="21131" y="0"/>
                    <a:pt x="21883" y="0"/>
                  </a:cubicBezTo>
                  <a:close/>
                  <a:moveTo>
                    <a:pt x="1410" y="0"/>
                  </a:moveTo>
                  <a:lnTo>
                    <a:pt x="3973" y="0"/>
                  </a:lnTo>
                  <a:cubicBezTo>
                    <a:pt x="7461" y="0"/>
                    <a:pt x="9997" y="25049"/>
                    <a:pt x="9997" y="59583"/>
                  </a:cubicBezTo>
                  <a:lnTo>
                    <a:pt x="9997" y="59918"/>
                  </a:lnTo>
                  <a:cubicBezTo>
                    <a:pt x="9997" y="94595"/>
                    <a:pt x="7461" y="119788"/>
                    <a:pt x="3973" y="119788"/>
                  </a:cubicBezTo>
                  <a:lnTo>
                    <a:pt x="1410" y="119788"/>
                  </a:lnTo>
                  <a:cubicBezTo>
                    <a:pt x="630" y="119788"/>
                    <a:pt x="0" y="113131"/>
                    <a:pt x="0" y="104893"/>
                  </a:cubicBezTo>
                  <a:lnTo>
                    <a:pt x="0" y="14895"/>
                  </a:lnTo>
                  <a:cubicBezTo>
                    <a:pt x="0" y="6657"/>
                    <a:pt x="630" y="0"/>
                    <a:pt x="1410" y="0"/>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Helvetica Neue"/>
                <a:ea typeface="Helvetica Neue"/>
                <a:cs typeface="Helvetica Neue"/>
                <a:sym typeface="Helvetica Neue"/>
              </a:endParaRPr>
            </a:p>
          </p:txBody>
        </p:sp>
        <p:sp>
          <p:nvSpPr>
            <p:cNvPr id="157" name="Google Shape;157;p17"/>
            <p:cNvSpPr/>
            <p:nvPr/>
          </p:nvSpPr>
          <p:spPr>
            <a:xfrm>
              <a:off x="1907470" y="6392355"/>
              <a:ext cx="3222300" cy="215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800" b="0" i="0" u="none" strike="noStrike" cap="none">
                  <a:solidFill>
                    <a:srgbClr val="CCCCCC"/>
                  </a:solidFill>
                  <a:latin typeface="Arial"/>
                  <a:ea typeface="Arial"/>
                  <a:cs typeface="Arial"/>
                  <a:sym typeface="Arial"/>
                </a:rPr>
                <a:t>© 2020 Delphix. All Rights Reserved. Private and Confidential.</a:t>
              </a:r>
              <a:endParaRPr sz="1467" b="0" i="0" u="none" strike="noStrike" cap="none">
                <a:solidFill>
                  <a:srgbClr val="CCCCCC"/>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er-profile-3 1">
  <p:cSld name="customer-profile 2_1_1">
    <p:spTree>
      <p:nvGrpSpPr>
        <p:cNvPr id="1" name="Shape 158"/>
        <p:cNvGrpSpPr/>
        <p:nvPr/>
      </p:nvGrpSpPr>
      <p:grpSpPr>
        <a:xfrm>
          <a:off x="0" y="0"/>
          <a:ext cx="0" cy="0"/>
          <a:chOff x="0" y="0"/>
          <a:chExt cx="0" cy="0"/>
        </a:xfrm>
      </p:grpSpPr>
      <p:sp>
        <p:nvSpPr>
          <p:cNvPr id="159" name="Google Shape;159;p18"/>
          <p:cNvSpPr/>
          <p:nvPr/>
        </p:nvSpPr>
        <p:spPr>
          <a:xfrm>
            <a:off x="685800" y="423650"/>
            <a:ext cx="1393500" cy="1393500"/>
          </a:xfrm>
          <a:prstGeom prst="rect">
            <a:avLst/>
          </a:prstGeom>
          <a:solidFill>
            <a:schemeClr val="lt1"/>
          </a:solidFill>
          <a:ln>
            <a:noFill/>
          </a:ln>
          <a:effectLst>
            <a:outerShdw blurRad="254000" dist="381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Calibri"/>
              <a:buNone/>
            </a:pPr>
            <a:endParaRPr sz="3600" b="0" i="0" u="none" strike="noStrike" cap="none">
              <a:solidFill>
                <a:srgbClr val="FFFFFF"/>
              </a:solidFill>
              <a:latin typeface="Calibri"/>
              <a:ea typeface="Calibri"/>
              <a:cs typeface="Calibri"/>
              <a:sym typeface="Calibri"/>
            </a:endParaRPr>
          </a:p>
        </p:txBody>
      </p:sp>
      <p:sp>
        <p:nvSpPr>
          <p:cNvPr id="160" name="Google Shape;160;p18"/>
          <p:cNvSpPr txBox="1">
            <a:spLocks noGrp="1"/>
          </p:cNvSpPr>
          <p:nvPr>
            <p:ph type="body" idx="1"/>
          </p:nvPr>
        </p:nvSpPr>
        <p:spPr>
          <a:xfrm>
            <a:off x="685800" y="3644100"/>
            <a:ext cx="4035000" cy="2661000"/>
          </a:xfrm>
          <a:prstGeom prst="rect">
            <a:avLst/>
          </a:prstGeom>
          <a:noFill/>
          <a:ln>
            <a:noFill/>
          </a:ln>
        </p:spPr>
        <p:txBody>
          <a:bodyPr spcFirstLastPara="1" wrap="square" lIns="0" tIns="0" rIns="0" bIns="0" anchor="t" anchorCtr="0">
            <a:noAutofit/>
          </a:bodyPr>
          <a:lstStyle>
            <a:lvl1pPr marL="457200" marR="0" lvl="0" indent="-317500" algn="l" rtl="0">
              <a:lnSpc>
                <a:spcPct val="115000"/>
              </a:lnSpc>
              <a:spcBef>
                <a:spcPts val="0"/>
              </a:spcBef>
              <a:spcAft>
                <a:spcPts val="0"/>
              </a:spcAft>
              <a:buClr>
                <a:schemeClr val="dk1"/>
              </a:buClr>
              <a:buSzPts val="1400"/>
              <a:buFont typeface="NTR"/>
              <a:buChar char="●"/>
              <a:defRPr i="0" u="none" strike="noStrike" cap="none">
                <a:solidFill>
                  <a:schemeClr val="dk1"/>
                </a:solidFill>
              </a:defRPr>
            </a:lvl1pPr>
            <a:lvl2pPr marL="914400" marR="0" lvl="1" indent="-317500" algn="l" rtl="0">
              <a:lnSpc>
                <a:spcPct val="115000"/>
              </a:lnSpc>
              <a:spcBef>
                <a:spcPts val="1000"/>
              </a:spcBef>
              <a:spcAft>
                <a:spcPts val="0"/>
              </a:spcAft>
              <a:buClr>
                <a:srgbClr val="565656"/>
              </a:buClr>
              <a:buSzPts val="1400"/>
              <a:buFont typeface="Arial"/>
              <a:buChar char="○"/>
              <a:defRPr b="0" i="0" u="none" strike="noStrike" cap="none">
                <a:solidFill>
                  <a:srgbClr val="565656"/>
                </a:solidFill>
                <a:latin typeface="Arial"/>
                <a:ea typeface="Arial"/>
                <a:cs typeface="Arial"/>
                <a:sym typeface="Arial"/>
              </a:defRPr>
            </a:lvl2pPr>
            <a:lvl3pPr marL="1371600" marR="0" lvl="2" indent="-317500" algn="l" rtl="0">
              <a:lnSpc>
                <a:spcPct val="115000"/>
              </a:lnSpc>
              <a:spcBef>
                <a:spcPts val="1000"/>
              </a:spcBef>
              <a:spcAft>
                <a:spcPts val="0"/>
              </a:spcAft>
              <a:buClr>
                <a:srgbClr val="565656"/>
              </a:buClr>
              <a:buSzPts val="1400"/>
              <a:buFont typeface="Arial"/>
              <a:buChar char="■"/>
              <a:defRPr b="0" i="0" u="none" strike="noStrike" cap="none">
                <a:solidFill>
                  <a:srgbClr val="565656"/>
                </a:solidFill>
                <a:latin typeface="Arial"/>
                <a:ea typeface="Arial"/>
                <a:cs typeface="Arial"/>
                <a:sym typeface="Arial"/>
              </a:defRPr>
            </a:lvl3pPr>
            <a:lvl4pPr marL="1828800" marR="0" lvl="3" indent="-317500" algn="l" rtl="0">
              <a:lnSpc>
                <a:spcPct val="115000"/>
              </a:lnSpc>
              <a:spcBef>
                <a:spcPts val="1000"/>
              </a:spcBef>
              <a:spcAft>
                <a:spcPts val="0"/>
              </a:spcAft>
              <a:buClr>
                <a:srgbClr val="565656"/>
              </a:buClr>
              <a:buSzPts val="1400"/>
              <a:buFont typeface="Arial"/>
              <a:buChar char="●"/>
              <a:defRPr b="0" i="0" u="none" strike="noStrike" cap="none">
                <a:solidFill>
                  <a:srgbClr val="565656"/>
                </a:solidFill>
                <a:latin typeface="Arial"/>
                <a:ea typeface="Arial"/>
                <a:cs typeface="Arial"/>
                <a:sym typeface="Arial"/>
              </a:defRPr>
            </a:lvl4pPr>
            <a:lvl5pPr marL="2286000" marR="0" lvl="4" indent="-317500" algn="l" rtl="0">
              <a:lnSpc>
                <a:spcPct val="115000"/>
              </a:lnSpc>
              <a:spcBef>
                <a:spcPts val="1000"/>
              </a:spcBef>
              <a:spcAft>
                <a:spcPts val="0"/>
              </a:spcAft>
              <a:buClr>
                <a:srgbClr val="565656"/>
              </a:buClr>
              <a:buSzPts val="1400"/>
              <a:buFont typeface="Arial"/>
              <a:buChar char="○"/>
              <a:defRPr b="0" i="0" u="none" strike="noStrike" cap="none">
                <a:solidFill>
                  <a:srgbClr val="565656"/>
                </a:solidFill>
                <a:latin typeface="Arial"/>
                <a:ea typeface="Arial"/>
                <a:cs typeface="Arial"/>
                <a:sym typeface="Arial"/>
              </a:defRPr>
            </a:lvl5pPr>
            <a:lvl6pPr marL="2743200" marR="0" lvl="5" indent="-317500" algn="l" rtl="0">
              <a:lnSpc>
                <a:spcPct val="115000"/>
              </a:lnSpc>
              <a:spcBef>
                <a:spcPts val="1000"/>
              </a:spcBef>
              <a:spcAft>
                <a:spcPts val="0"/>
              </a:spcAft>
              <a:buClr>
                <a:srgbClr val="565656"/>
              </a:buClr>
              <a:buSzPts val="1400"/>
              <a:buFont typeface="Arial"/>
              <a:buChar char="■"/>
              <a:defRPr sz="1400" b="0" i="0" u="none" strike="noStrike" cap="none">
                <a:solidFill>
                  <a:srgbClr val="565656"/>
                </a:solidFill>
                <a:latin typeface="Arial"/>
                <a:ea typeface="Arial"/>
                <a:cs typeface="Arial"/>
                <a:sym typeface="Arial"/>
              </a:defRPr>
            </a:lvl6pPr>
            <a:lvl7pPr marL="3200400" marR="0" lvl="6" indent="-317500" algn="l" rtl="0">
              <a:lnSpc>
                <a:spcPct val="115000"/>
              </a:lnSpc>
              <a:spcBef>
                <a:spcPts val="1000"/>
              </a:spcBef>
              <a:spcAft>
                <a:spcPts val="0"/>
              </a:spcAft>
              <a:buClr>
                <a:srgbClr val="565656"/>
              </a:buClr>
              <a:buSzPts val="1400"/>
              <a:buFont typeface="Arial"/>
              <a:buChar char="●"/>
              <a:defRPr sz="1400" b="0" i="0" u="none" strike="noStrike" cap="none">
                <a:solidFill>
                  <a:srgbClr val="565656"/>
                </a:solidFill>
                <a:latin typeface="Arial"/>
                <a:ea typeface="Arial"/>
                <a:cs typeface="Arial"/>
                <a:sym typeface="Arial"/>
              </a:defRPr>
            </a:lvl7pPr>
            <a:lvl8pPr marL="3657600" marR="0" lvl="7" indent="-317500" algn="l" rtl="0">
              <a:lnSpc>
                <a:spcPct val="115000"/>
              </a:lnSpc>
              <a:spcBef>
                <a:spcPts val="1000"/>
              </a:spcBef>
              <a:spcAft>
                <a:spcPts val="0"/>
              </a:spcAft>
              <a:buClr>
                <a:srgbClr val="565656"/>
              </a:buClr>
              <a:buSzPts val="1400"/>
              <a:buFont typeface="Arial"/>
              <a:buChar char="○"/>
              <a:defRPr sz="1400" b="0" i="0" u="none" strike="noStrike" cap="none">
                <a:solidFill>
                  <a:srgbClr val="565656"/>
                </a:solidFill>
                <a:latin typeface="Arial"/>
                <a:ea typeface="Arial"/>
                <a:cs typeface="Arial"/>
                <a:sym typeface="Arial"/>
              </a:defRPr>
            </a:lvl8pPr>
            <a:lvl9pPr marL="4114800" marR="0" lvl="8" indent="-317500" algn="l" rtl="0">
              <a:lnSpc>
                <a:spcPct val="115000"/>
              </a:lnSpc>
              <a:spcBef>
                <a:spcPts val="1000"/>
              </a:spcBef>
              <a:spcAft>
                <a:spcPts val="1000"/>
              </a:spcAft>
              <a:buClr>
                <a:srgbClr val="565656"/>
              </a:buClr>
              <a:buSzPts val="1400"/>
              <a:buFont typeface="Arial"/>
              <a:buChar char="■"/>
              <a:defRPr sz="1400" b="0" i="0" u="none" strike="noStrike" cap="none">
                <a:solidFill>
                  <a:srgbClr val="565656"/>
                </a:solidFill>
                <a:latin typeface="Arial"/>
                <a:ea typeface="Arial"/>
                <a:cs typeface="Arial"/>
                <a:sym typeface="Arial"/>
              </a:defRPr>
            </a:lvl9pPr>
          </a:lstStyle>
          <a:p>
            <a:endParaRPr/>
          </a:p>
        </p:txBody>
      </p:sp>
      <p:sp>
        <p:nvSpPr>
          <p:cNvPr id="161" name="Google Shape;161;p18"/>
          <p:cNvSpPr txBox="1">
            <a:spLocks noGrp="1"/>
          </p:cNvSpPr>
          <p:nvPr>
            <p:ph type="title"/>
          </p:nvPr>
        </p:nvSpPr>
        <p:spPr>
          <a:xfrm>
            <a:off x="685800" y="1775275"/>
            <a:ext cx="4274700" cy="1605900"/>
          </a:xfrm>
          <a:prstGeom prst="rect">
            <a:avLst/>
          </a:prstGeom>
        </p:spPr>
        <p:txBody>
          <a:bodyPr spcFirstLastPara="1" wrap="square" lIns="0" tIns="0" rIns="0" bIns="0" anchor="b" anchorCtr="0">
            <a:noAutofit/>
          </a:bodyPr>
          <a:lstStyle>
            <a:lvl1pPr lvl="0">
              <a:spcBef>
                <a:spcPts val="0"/>
              </a:spcBef>
              <a:spcAft>
                <a:spcPts val="0"/>
              </a:spcAft>
              <a:buNone/>
              <a:defRPr sz="36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grpSp>
        <p:nvGrpSpPr>
          <p:cNvPr id="162" name="Google Shape;162;p18"/>
          <p:cNvGrpSpPr/>
          <p:nvPr/>
        </p:nvGrpSpPr>
        <p:grpSpPr>
          <a:xfrm>
            <a:off x="7595650" y="6412406"/>
            <a:ext cx="4249095" cy="228604"/>
            <a:chOff x="880675" y="6392355"/>
            <a:chExt cx="4249095" cy="215400"/>
          </a:xfrm>
        </p:grpSpPr>
        <p:sp>
          <p:nvSpPr>
            <p:cNvPr id="163" name="Google Shape;163;p18"/>
            <p:cNvSpPr/>
            <p:nvPr/>
          </p:nvSpPr>
          <p:spPr>
            <a:xfrm>
              <a:off x="880675" y="6445456"/>
              <a:ext cx="1161300" cy="109200"/>
            </a:xfrm>
            <a:custGeom>
              <a:avLst/>
              <a:gdLst/>
              <a:ahLst/>
              <a:cxnLst/>
              <a:rect l="l" t="t" r="r" b="b"/>
              <a:pathLst>
                <a:path w="120000" h="120000" extrusionOk="0">
                  <a:moveTo>
                    <a:pt x="20563" y="105675"/>
                  </a:moveTo>
                  <a:lnTo>
                    <a:pt x="27077" y="105675"/>
                  </a:lnTo>
                  <a:cubicBezTo>
                    <a:pt x="27108" y="105675"/>
                    <a:pt x="27140" y="105819"/>
                    <a:pt x="27158" y="106107"/>
                  </a:cubicBezTo>
                  <a:cubicBezTo>
                    <a:pt x="27176" y="106394"/>
                    <a:pt x="27181" y="106730"/>
                    <a:pt x="27172" y="107065"/>
                  </a:cubicBezTo>
                  <a:cubicBezTo>
                    <a:pt x="26954" y="114682"/>
                    <a:pt x="26274" y="119999"/>
                    <a:pt x="25522" y="119999"/>
                  </a:cubicBezTo>
                  <a:lnTo>
                    <a:pt x="19008" y="119999"/>
                  </a:lnTo>
                  <a:cubicBezTo>
                    <a:pt x="18976" y="119999"/>
                    <a:pt x="18945" y="119856"/>
                    <a:pt x="18926" y="119616"/>
                  </a:cubicBezTo>
                  <a:cubicBezTo>
                    <a:pt x="18908" y="119329"/>
                    <a:pt x="18904" y="118994"/>
                    <a:pt x="18913" y="118658"/>
                  </a:cubicBezTo>
                  <a:cubicBezTo>
                    <a:pt x="19130" y="111041"/>
                    <a:pt x="19810" y="105675"/>
                    <a:pt x="20563" y="105675"/>
                  </a:cubicBezTo>
                  <a:close/>
                  <a:moveTo>
                    <a:pt x="21327" y="52837"/>
                  </a:moveTo>
                  <a:lnTo>
                    <a:pt x="27841" y="52837"/>
                  </a:lnTo>
                  <a:cubicBezTo>
                    <a:pt x="27873" y="52837"/>
                    <a:pt x="27900" y="53029"/>
                    <a:pt x="27919" y="53269"/>
                  </a:cubicBezTo>
                  <a:cubicBezTo>
                    <a:pt x="27937" y="53556"/>
                    <a:pt x="27941" y="53892"/>
                    <a:pt x="27932" y="54227"/>
                  </a:cubicBezTo>
                  <a:cubicBezTo>
                    <a:pt x="27715" y="61796"/>
                    <a:pt x="27039" y="67162"/>
                    <a:pt x="26282" y="67162"/>
                  </a:cubicBezTo>
                  <a:lnTo>
                    <a:pt x="19768" y="67162"/>
                  </a:lnTo>
                  <a:cubicBezTo>
                    <a:pt x="19736" y="67162"/>
                    <a:pt x="19709" y="66970"/>
                    <a:pt x="19687" y="66730"/>
                  </a:cubicBezTo>
                  <a:cubicBezTo>
                    <a:pt x="19673" y="66443"/>
                    <a:pt x="19664" y="66108"/>
                    <a:pt x="19673" y="65772"/>
                  </a:cubicBezTo>
                  <a:cubicBezTo>
                    <a:pt x="19891" y="58203"/>
                    <a:pt x="20570" y="52837"/>
                    <a:pt x="21327" y="52837"/>
                  </a:cubicBezTo>
                  <a:close/>
                  <a:moveTo>
                    <a:pt x="60050" y="14273"/>
                  </a:moveTo>
                  <a:cubicBezTo>
                    <a:pt x="59860" y="14273"/>
                    <a:pt x="59705" y="15901"/>
                    <a:pt x="59701" y="17961"/>
                  </a:cubicBezTo>
                  <a:lnTo>
                    <a:pt x="59701" y="64085"/>
                  </a:lnTo>
                  <a:lnTo>
                    <a:pt x="62365" y="64085"/>
                  </a:lnTo>
                  <a:cubicBezTo>
                    <a:pt x="64145" y="64085"/>
                    <a:pt x="65343" y="54122"/>
                    <a:pt x="65343" y="39227"/>
                  </a:cubicBezTo>
                  <a:lnTo>
                    <a:pt x="65343" y="38891"/>
                  </a:lnTo>
                  <a:cubicBezTo>
                    <a:pt x="65343" y="23229"/>
                    <a:pt x="64281" y="14273"/>
                    <a:pt x="62434" y="14273"/>
                  </a:cubicBezTo>
                  <a:close/>
                  <a:moveTo>
                    <a:pt x="1846" y="14225"/>
                  </a:moveTo>
                  <a:cubicBezTo>
                    <a:pt x="1623" y="14225"/>
                    <a:pt x="1447" y="16141"/>
                    <a:pt x="1447" y="18488"/>
                  </a:cubicBezTo>
                  <a:lnTo>
                    <a:pt x="1447" y="105515"/>
                  </a:lnTo>
                  <a:lnTo>
                    <a:pt x="3969" y="105515"/>
                  </a:lnTo>
                  <a:cubicBezTo>
                    <a:pt x="6636" y="105515"/>
                    <a:pt x="8505" y="86883"/>
                    <a:pt x="8505" y="60205"/>
                  </a:cubicBezTo>
                  <a:lnTo>
                    <a:pt x="8505" y="59918"/>
                  </a:lnTo>
                  <a:cubicBezTo>
                    <a:pt x="8505" y="33048"/>
                    <a:pt x="6640" y="14225"/>
                    <a:pt x="3973" y="14225"/>
                  </a:cubicBezTo>
                  <a:close/>
                  <a:moveTo>
                    <a:pt x="109963" y="0"/>
                  </a:moveTo>
                  <a:lnTo>
                    <a:pt x="110784" y="0"/>
                  </a:lnTo>
                  <a:cubicBezTo>
                    <a:pt x="111229" y="0"/>
                    <a:pt x="111651" y="2203"/>
                    <a:pt x="111914" y="5987"/>
                  </a:cubicBezTo>
                  <a:lnTo>
                    <a:pt x="114855" y="47848"/>
                  </a:lnTo>
                  <a:lnTo>
                    <a:pt x="117801" y="5987"/>
                  </a:lnTo>
                  <a:cubicBezTo>
                    <a:pt x="118068" y="2203"/>
                    <a:pt x="118490" y="0"/>
                    <a:pt x="118935" y="0"/>
                  </a:cubicBezTo>
                  <a:lnTo>
                    <a:pt x="119743" y="0"/>
                  </a:lnTo>
                  <a:cubicBezTo>
                    <a:pt x="119779" y="0"/>
                    <a:pt x="119811" y="191"/>
                    <a:pt x="119829" y="526"/>
                  </a:cubicBezTo>
                  <a:cubicBezTo>
                    <a:pt x="119843" y="862"/>
                    <a:pt x="119843" y="1245"/>
                    <a:pt x="119820" y="1580"/>
                  </a:cubicBezTo>
                  <a:lnTo>
                    <a:pt x="115745" y="58768"/>
                  </a:lnTo>
                  <a:lnTo>
                    <a:pt x="119979" y="118208"/>
                  </a:lnTo>
                  <a:cubicBezTo>
                    <a:pt x="120002" y="118543"/>
                    <a:pt x="120002" y="118926"/>
                    <a:pt x="119997" y="119261"/>
                  </a:cubicBezTo>
                  <a:cubicBezTo>
                    <a:pt x="119979" y="119597"/>
                    <a:pt x="119947" y="119788"/>
                    <a:pt x="119911" y="119788"/>
                  </a:cubicBezTo>
                  <a:lnTo>
                    <a:pt x="119071" y="119788"/>
                  </a:lnTo>
                  <a:cubicBezTo>
                    <a:pt x="118627" y="119788"/>
                    <a:pt x="118204" y="117585"/>
                    <a:pt x="117937" y="113801"/>
                  </a:cubicBezTo>
                  <a:lnTo>
                    <a:pt x="114832" y="69593"/>
                  </a:lnTo>
                  <a:lnTo>
                    <a:pt x="111728" y="113801"/>
                  </a:lnTo>
                  <a:cubicBezTo>
                    <a:pt x="111465" y="117585"/>
                    <a:pt x="111043" y="119788"/>
                    <a:pt x="110593" y="119788"/>
                  </a:cubicBezTo>
                  <a:lnTo>
                    <a:pt x="109804" y="119788"/>
                  </a:lnTo>
                  <a:cubicBezTo>
                    <a:pt x="109767" y="119788"/>
                    <a:pt x="109736" y="119597"/>
                    <a:pt x="109722" y="119261"/>
                  </a:cubicBezTo>
                  <a:cubicBezTo>
                    <a:pt x="109704" y="118926"/>
                    <a:pt x="109704" y="118543"/>
                    <a:pt x="109727" y="118208"/>
                  </a:cubicBezTo>
                  <a:lnTo>
                    <a:pt x="113961" y="58768"/>
                  </a:lnTo>
                  <a:lnTo>
                    <a:pt x="109885" y="1580"/>
                  </a:lnTo>
                  <a:cubicBezTo>
                    <a:pt x="109863" y="1245"/>
                    <a:pt x="109858" y="862"/>
                    <a:pt x="109876" y="526"/>
                  </a:cubicBezTo>
                  <a:cubicBezTo>
                    <a:pt x="109895" y="191"/>
                    <a:pt x="109926" y="0"/>
                    <a:pt x="109963" y="0"/>
                  </a:cubicBezTo>
                  <a:close/>
                  <a:moveTo>
                    <a:pt x="98360" y="0"/>
                  </a:moveTo>
                  <a:lnTo>
                    <a:pt x="99402" y="0"/>
                  </a:lnTo>
                  <a:cubicBezTo>
                    <a:pt x="99456" y="0"/>
                    <a:pt x="99497" y="431"/>
                    <a:pt x="99497" y="957"/>
                  </a:cubicBezTo>
                  <a:lnTo>
                    <a:pt x="99497" y="106569"/>
                  </a:lnTo>
                  <a:lnTo>
                    <a:pt x="99497" y="116435"/>
                  </a:lnTo>
                  <a:cubicBezTo>
                    <a:pt x="99497" y="118256"/>
                    <a:pt x="99352" y="119740"/>
                    <a:pt x="99179" y="119740"/>
                  </a:cubicBezTo>
                  <a:lnTo>
                    <a:pt x="98160" y="119740"/>
                  </a:lnTo>
                  <a:cubicBezTo>
                    <a:pt x="98151" y="119788"/>
                    <a:pt x="98146" y="119788"/>
                    <a:pt x="98137" y="119788"/>
                  </a:cubicBezTo>
                  <a:cubicBezTo>
                    <a:pt x="98128" y="119788"/>
                    <a:pt x="98114" y="119788"/>
                    <a:pt x="98105" y="119740"/>
                  </a:cubicBezTo>
                  <a:cubicBezTo>
                    <a:pt x="98069" y="119549"/>
                    <a:pt x="98041" y="119261"/>
                    <a:pt x="98041" y="118830"/>
                  </a:cubicBezTo>
                  <a:lnTo>
                    <a:pt x="98041" y="3304"/>
                  </a:lnTo>
                  <a:cubicBezTo>
                    <a:pt x="98041" y="1484"/>
                    <a:pt x="98187" y="0"/>
                    <a:pt x="98360" y="0"/>
                  </a:cubicBezTo>
                  <a:close/>
                  <a:moveTo>
                    <a:pt x="77230" y="0"/>
                  </a:moveTo>
                  <a:lnTo>
                    <a:pt x="78268" y="0"/>
                  </a:lnTo>
                  <a:cubicBezTo>
                    <a:pt x="78323" y="0"/>
                    <a:pt x="78363" y="431"/>
                    <a:pt x="78363" y="957"/>
                  </a:cubicBezTo>
                  <a:lnTo>
                    <a:pt x="78363" y="52398"/>
                  </a:lnTo>
                  <a:lnTo>
                    <a:pt x="84623" y="52398"/>
                  </a:lnTo>
                  <a:lnTo>
                    <a:pt x="84623" y="3304"/>
                  </a:lnTo>
                  <a:cubicBezTo>
                    <a:pt x="84623" y="1484"/>
                    <a:pt x="84768" y="0"/>
                    <a:pt x="84940" y="0"/>
                  </a:cubicBezTo>
                  <a:lnTo>
                    <a:pt x="85979" y="0"/>
                  </a:lnTo>
                  <a:cubicBezTo>
                    <a:pt x="86029" y="0"/>
                    <a:pt x="86074" y="431"/>
                    <a:pt x="86074" y="957"/>
                  </a:cubicBezTo>
                  <a:lnTo>
                    <a:pt x="86074" y="116483"/>
                  </a:lnTo>
                  <a:cubicBezTo>
                    <a:pt x="86074" y="118303"/>
                    <a:pt x="85929" y="119788"/>
                    <a:pt x="85757" y="119788"/>
                  </a:cubicBezTo>
                  <a:lnTo>
                    <a:pt x="84718" y="119788"/>
                  </a:lnTo>
                  <a:cubicBezTo>
                    <a:pt x="84668" y="119788"/>
                    <a:pt x="84623" y="119357"/>
                    <a:pt x="84623" y="118830"/>
                  </a:cubicBezTo>
                  <a:lnTo>
                    <a:pt x="84623" y="66815"/>
                  </a:lnTo>
                  <a:lnTo>
                    <a:pt x="78363" y="66815"/>
                  </a:lnTo>
                  <a:lnTo>
                    <a:pt x="78363" y="116435"/>
                  </a:lnTo>
                  <a:cubicBezTo>
                    <a:pt x="78363" y="118303"/>
                    <a:pt x="78223" y="119788"/>
                    <a:pt x="78051" y="119788"/>
                  </a:cubicBezTo>
                  <a:lnTo>
                    <a:pt x="77012" y="119788"/>
                  </a:lnTo>
                  <a:cubicBezTo>
                    <a:pt x="76957" y="119788"/>
                    <a:pt x="76917" y="119309"/>
                    <a:pt x="76917" y="118783"/>
                  </a:cubicBezTo>
                  <a:lnTo>
                    <a:pt x="76917" y="3304"/>
                  </a:lnTo>
                  <a:cubicBezTo>
                    <a:pt x="76917" y="1484"/>
                    <a:pt x="77057" y="0"/>
                    <a:pt x="77230" y="0"/>
                  </a:cubicBezTo>
                  <a:close/>
                  <a:moveTo>
                    <a:pt x="59664" y="0"/>
                  </a:moveTo>
                  <a:lnTo>
                    <a:pt x="62529" y="0"/>
                  </a:lnTo>
                  <a:cubicBezTo>
                    <a:pt x="65130" y="0"/>
                    <a:pt x="66810" y="15039"/>
                    <a:pt x="66810" y="38412"/>
                  </a:cubicBezTo>
                  <a:lnTo>
                    <a:pt x="66810" y="38748"/>
                  </a:lnTo>
                  <a:cubicBezTo>
                    <a:pt x="66810" y="66001"/>
                    <a:pt x="64676" y="78262"/>
                    <a:pt x="62134" y="78262"/>
                  </a:cubicBezTo>
                  <a:lnTo>
                    <a:pt x="59705" y="78262"/>
                  </a:lnTo>
                  <a:lnTo>
                    <a:pt x="59705" y="116483"/>
                  </a:lnTo>
                  <a:cubicBezTo>
                    <a:pt x="59705" y="118303"/>
                    <a:pt x="59564" y="119788"/>
                    <a:pt x="59392" y="119788"/>
                  </a:cubicBezTo>
                  <a:lnTo>
                    <a:pt x="58348" y="119788"/>
                  </a:lnTo>
                  <a:cubicBezTo>
                    <a:pt x="58298" y="119788"/>
                    <a:pt x="58252" y="119357"/>
                    <a:pt x="58252" y="118830"/>
                  </a:cubicBezTo>
                  <a:lnTo>
                    <a:pt x="58252" y="14895"/>
                  </a:lnTo>
                  <a:cubicBezTo>
                    <a:pt x="58252" y="6705"/>
                    <a:pt x="58888" y="0"/>
                    <a:pt x="59664" y="0"/>
                  </a:cubicBezTo>
                  <a:close/>
                  <a:moveTo>
                    <a:pt x="40088" y="0"/>
                  </a:moveTo>
                  <a:lnTo>
                    <a:pt x="41108" y="0"/>
                  </a:lnTo>
                  <a:cubicBezTo>
                    <a:pt x="41158" y="0"/>
                    <a:pt x="41199" y="383"/>
                    <a:pt x="41199" y="910"/>
                  </a:cubicBezTo>
                  <a:lnTo>
                    <a:pt x="41199" y="105563"/>
                  </a:lnTo>
                  <a:lnTo>
                    <a:pt x="47895" y="105563"/>
                  </a:lnTo>
                  <a:cubicBezTo>
                    <a:pt x="47945" y="105563"/>
                    <a:pt x="47986" y="105994"/>
                    <a:pt x="47986" y="106521"/>
                  </a:cubicBezTo>
                  <a:lnTo>
                    <a:pt x="47986" y="116675"/>
                  </a:lnTo>
                  <a:cubicBezTo>
                    <a:pt x="47986" y="118399"/>
                    <a:pt x="47854" y="119788"/>
                    <a:pt x="47691" y="119788"/>
                  </a:cubicBezTo>
                  <a:lnTo>
                    <a:pt x="40465" y="119788"/>
                  </a:lnTo>
                  <a:cubicBezTo>
                    <a:pt x="40070" y="119788"/>
                    <a:pt x="39748" y="116435"/>
                    <a:pt x="39748" y="112221"/>
                  </a:cubicBezTo>
                  <a:lnTo>
                    <a:pt x="39748" y="3592"/>
                  </a:lnTo>
                  <a:cubicBezTo>
                    <a:pt x="39748" y="1580"/>
                    <a:pt x="39902" y="0"/>
                    <a:pt x="40088" y="0"/>
                  </a:cubicBezTo>
                  <a:close/>
                  <a:moveTo>
                    <a:pt x="21883" y="0"/>
                  </a:moveTo>
                  <a:lnTo>
                    <a:pt x="28397" y="0"/>
                  </a:lnTo>
                  <a:cubicBezTo>
                    <a:pt x="28429" y="0"/>
                    <a:pt x="28456" y="143"/>
                    <a:pt x="28479" y="383"/>
                  </a:cubicBezTo>
                  <a:cubicBezTo>
                    <a:pt x="28497" y="670"/>
                    <a:pt x="28501" y="1006"/>
                    <a:pt x="28492" y="1341"/>
                  </a:cubicBezTo>
                  <a:cubicBezTo>
                    <a:pt x="28275" y="8958"/>
                    <a:pt x="27595" y="14324"/>
                    <a:pt x="26842" y="14324"/>
                  </a:cubicBezTo>
                  <a:lnTo>
                    <a:pt x="20324" y="14324"/>
                  </a:lnTo>
                  <a:cubicBezTo>
                    <a:pt x="20297" y="14324"/>
                    <a:pt x="20265" y="14180"/>
                    <a:pt x="20247" y="13892"/>
                  </a:cubicBezTo>
                  <a:cubicBezTo>
                    <a:pt x="20229" y="13605"/>
                    <a:pt x="20224" y="13270"/>
                    <a:pt x="20233" y="12934"/>
                  </a:cubicBezTo>
                  <a:cubicBezTo>
                    <a:pt x="20451" y="5317"/>
                    <a:pt x="21131" y="0"/>
                    <a:pt x="21883" y="0"/>
                  </a:cubicBezTo>
                  <a:close/>
                  <a:moveTo>
                    <a:pt x="1410" y="0"/>
                  </a:moveTo>
                  <a:lnTo>
                    <a:pt x="3973" y="0"/>
                  </a:lnTo>
                  <a:cubicBezTo>
                    <a:pt x="7461" y="0"/>
                    <a:pt x="9997" y="25049"/>
                    <a:pt x="9997" y="59583"/>
                  </a:cubicBezTo>
                  <a:lnTo>
                    <a:pt x="9997" y="59918"/>
                  </a:lnTo>
                  <a:cubicBezTo>
                    <a:pt x="9997" y="94595"/>
                    <a:pt x="7461" y="119788"/>
                    <a:pt x="3973" y="119788"/>
                  </a:cubicBezTo>
                  <a:lnTo>
                    <a:pt x="1410" y="119788"/>
                  </a:lnTo>
                  <a:cubicBezTo>
                    <a:pt x="630" y="119788"/>
                    <a:pt x="0" y="113131"/>
                    <a:pt x="0" y="104893"/>
                  </a:cubicBezTo>
                  <a:lnTo>
                    <a:pt x="0" y="14895"/>
                  </a:lnTo>
                  <a:cubicBezTo>
                    <a:pt x="0" y="6657"/>
                    <a:pt x="630" y="0"/>
                    <a:pt x="1410" y="0"/>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Helvetica Neue"/>
                <a:ea typeface="Helvetica Neue"/>
                <a:cs typeface="Helvetica Neue"/>
                <a:sym typeface="Helvetica Neue"/>
              </a:endParaRPr>
            </a:p>
          </p:txBody>
        </p:sp>
        <p:sp>
          <p:nvSpPr>
            <p:cNvPr id="164" name="Google Shape;164;p18"/>
            <p:cNvSpPr/>
            <p:nvPr/>
          </p:nvSpPr>
          <p:spPr>
            <a:xfrm>
              <a:off x="1907470" y="6392355"/>
              <a:ext cx="3222300" cy="2154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600"/>
                <a:buFont typeface="Arial"/>
                <a:buNone/>
              </a:pPr>
              <a:r>
                <a:rPr lang="en-US" sz="800" b="0" i="0" u="none" strike="noStrike" cap="none">
                  <a:solidFill>
                    <a:srgbClr val="CCCCCC"/>
                  </a:solidFill>
                  <a:latin typeface="Arial"/>
                  <a:ea typeface="Arial"/>
                  <a:cs typeface="Arial"/>
                  <a:sym typeface="Arial"/>
                </a:rPr>
                <a:t>© 2020 Delphix. All Rights Reserved. Private and Confidential.</a:t>
              </a:r>
              <a:endParaRPr sz="1467" b="0" i="0" u="none" strike="noStrike" cap="none">
                <a:solidFill>
                  <a:srgbClr val="CCCCCC"/>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Frontiers">
  <p:cSld name="1_Title - Frontiers">
    <p:bg>
      <p:bgPr>
        <a:solidFill>
          <a:srgbClr val="171717"/>
        </a:solidFill>
        <a:effectLst/>
      </p:bgPr>
    </p:bg>
    <p:spTree>
      <p:nvGrpSpPr>
        <p:cNvPr id="1" name="Shape 165"/>
        <p:cNvGrpSpPr/>
        <p:nvPr/>
      </p:nvGrpSpPr>
      <p:grpSpPr>
        <a:xfrm>
          <a:off x="0" y="0"/>
          <a:ext cx="0" cy="0"/>
          <a:chOff x="0" y="0"/>
          <a:chExt cx="0" cy="0"/>
        </a:xfrm>
      </p:grpSpPr>
      <p:pic>
        <p:nvPicPr>
          <p:cNvPr id="166" name="Google Shape;166;p19"/>
          <p:cNvPicPr preferRelativeResize="0"/>
          <p:nvPr/>
        </p:nvPicPr>
        <p:blipFill rotWithShape="1">
          <a:blip r:embed="rId2">
            <a:alphaModFix/>
          </a:blip>
          <a:srcRect l="13387" r="1"/>
          <a:stretch/>
        </p:blipFill>
        <p:spPr>
          <a:xfrm flipH="1">
            <a:off x="1727201" y="2"/>
            <a:ext cx="10464797" cy="6857999"/>
          </a:xfrm>
          <a:prstGeom prst="rect">
            <a:avLst/>
          </a:prstGeom>
          <a:noFill/>
          <a:ln>
            <a:noFill/>
          </a:ln>
        </p:spPr>
      </p:pic>
      <p:sp>
        <p:nvSpPr>
          <p:cNvPr id="167" name="Google Shape;167;p19"/>
          <p:cNvSpPr/>
          <p:nvPr/>
        </p:nvSpPr>
        <p:spPr>
          <a:xfrm>
            <a:off x="-50072" y="2"/>
            <a:ext cx="3828600" cy="6858000"/>
          </a:xfrm>
          <a:prstGeom prst="rect">
            <a:avLst/>
          </a:prstGeom>
          <a:solidFill>
            <a:srgbClr val="00D6F5"/>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rgbClr val="FFFFFF"/>
              </a:solidFill>
              <a:latin typeface="Calibri"/>
              <a:ea typeface="Calibri"/>
              <a:cs typeface="Calibri"/>
              <a:sym typeface="Calibri"/>
            </a:endParaRPr>
          </a:p>
        </p:txBody>
      </p:sp>
      <p:sp>
        <p:nvSpPr>
          <p:cNvPr id="168" name="Google Shape;168;p19"/>
          <p:cNvSpPr txBox="1">
            <a:spLocks noGrp="1"/>
          </p:cNvSpPr>
          <p:nvPr>
            <p:ph type="title"/>
          </p:nvPr>
        </p:nvSpPr>
        <p:spPr>
          <a:xfrm>
            <a:off x="147536" y="3"/>
            <a:ext cx="3398400" cy="6858000"/>
          </a:xfrm>
          <a:prstGeom prst="rect">
            <a:avLst/>
          </a:prstGeom>
          <a:noFill/>
          <a:ln>
            <a:noFill/>
          </a:ln>
        </p:spPr>
        <p:txBody>
          <a:bodyPr spcFirstLastPara="1" wrap="square" lIns="91425" tIns="45700" rIns="91425" bIns="45700" anchor="ctr" anchorCtr="0">
            <a:noAutofit/>
          </a:bodyPr>
          <a:lstStyle>
            <a:lvl1pPr lvl="0" algn="l">
              <a:lnSpc>
                <a:spcPct val="125000"/>
              </a:lnSpc>
              <a:spcBef>
                <a:spcPts val="0"/>
              </a:spcBef>
              <a:spcAft>
                <a:spcPts val="0"/>
              </a:spcAft>
              <a:buClr>
                <a:schemeClr val="lt1"/>
              </a:buClr>
              <a:buSzPts val="2667"/>
              <a:buFont typeface="Arial"/>
              <a:buNone/>
              <a:defRPr sz="2667"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p19"/>
          <p:cNvSpPr/>
          <p:nvPr/>
        </p:nvSpPr>
        <p:spPr>
          <a:xfrm>
            <a:off x="9863125" y="666916"/>
            <a:ext cx="1905900" cy="179100"/>
          </a:xfrm>
          <a:custGeom>
            <a:avLst/>
            <a:gdLst/>
            <a:ahLst/>
            <a:cxnLst/>
            <a:rect l="l" t="t" r="r" b="b"/>
            <a:pathLst>
              <a:path w="120000" h="120000" extrusionOk="0">
                <a:moveTo>
                  <a:pt x="20563" y="105675"/>
                </a:moveTo>
                <a:lnTo>
                  <a:pt x="27077" y="105675"/>
                </a:lnTo>
                <a:cubicBezTo>
                  <a:pt x="27108" y="105675"/>
                  <a:pt x="27140" y="105819"/>
                  <a:pt x="27158" y="106107"/>
                </a:cubicBezTo>
                <a:cubicBezTo>
                  <a:pt x="27176" y="106394"/>
                  <a:pt x="27181" y="106730"/>
                  <a:pt x="27172" y="107065"/>
                </a:cubicBezTo>
                <a:cubicBezTo>
                  <a:pt x="26954" y="114682"/>
                  <a:pt x="26274" y="119999"/>
                  <a:pt x="25522" y="119999"/>
                </a:cubicBezTo>
                <a:lnTo>
                  <a:pt x="19008" y="119999"/>
                </a:lnTo>
                <a:cubicBezTo>
                  <a:pt x="18976" y="119999"/>
                  <a:pt x="18945" y="119856"/>
                  <a:pt x="18926" y="119616"/>
                </a:cubicBezTo>
                <a:cubicBezTo>
                  <a:pt x="18908" y="119329"/>
                  <a:pt x="18904" y="118994"/>
                  <a:pt x="18913" y="118658"/>
                </a:cubicBezTo>
                <a:cubicBezTo>
                  <a:pt x="19130" y="111041"/>
                  <a:pt x="19810" y="105675"/>
                  <a:pt x="20563" y="105675"/>
                </a:cubicBezTo>
                <a:close/>
                <a:moveTo>
                  <a:pt x="21327" y="52837"/>
                </a:moveTo>
                <a:lnTo>
                  <a:pt x="27841" y="52837"/>
                </a:lnTo>
                <a:cubicBezTo>
                  <a:pt x="27873" y="52837"/>
                  <a:pt x="27900" y="53029"/>
                  <a:pt x="27919" y="53269"/>
                </a:cubicBezTo>
                <a:cubicBezTo>
                  <a:pt x="27937" y="53556"/>
                  <a:pt x="27941" y="53892"/>
                  <a:pt x="27932" y="54227"/>
                </a:cubicBezTo>
                <a:cubicBezTo>
                  <a:pt x="27715" y="61796"/>
                  <a:pt x="27039" y="67162"/>
                  <a:pt x="26282" y="67162"/>
                </a:cubicBezTo>
                <a:lnTo>
                  <a:pt x="19768" y="67162"/>
                </a:lnTo>
                <a:cubicBezTo>
                  <a:pt x="19736" y="67162"/>
                  <a:pt x="19709" y="66970"/>
                  <a:pt x="19687" y="66730"/>
                </a:cubicBezTo>
                <a:cubicBezTo>
                  <a:pt x="19673" y="66443"/>
                  <a:pt x="19664" y="66108"/>
                  <a:pt x="19673" y="65772"/>
                </a:cubicBezTo>
                <a:cubicBezTo>
                  <a:pt x="19891" y="58203"/>
                  <a:pt x="20570" y="52837"/>
                  <a:pt x="21327" y="52837"/>
                </a:cubicBezTo>
                <a:close/>
                <a:moveTo>
                  <a:pt x="60050" y="14273"/>
                </a:moveTo>
                <a:cubicBezTo>
                  <a:pt x="59860" y="14273"/>
                  <a:pt x="59705" y="15901"/>
                  <a:pt x="59701" y="17961"/>
                </a:cubicBezTo>
                <a:lnTo>
                  <a:pt x="59701" y="64085"/>
                </a:lnTo>
                <a:lnTo>
                  <a:pt x="62365" y="64085"/>
                </a:lnTo>
                <a:cubicBezTo>
                  <a:pt x="64145" y="64085"/>
                  <a:pt x="65343" y="54122"/>
                  <a:pt x="65343" y="39227"/>
                </a:cubicBezTo>
                <a:lnTo>
                  <a:pt x="65343" y="38891"/>
                </a:lnTo>
                <a:cubicBezTo>
                  <a:pt x="65343" y="23229"/>
                  <a:pt x="64281" y="14273"/>
                  <a:pt x="62434" y="14273"/>
                </a:cubicBezTo>
                <a:close/>
                <a:moveTo>
                  <a:pt x="1846" y="14225"/>
                </a:moveTo>
                <a:cubicBezTo>
                  <a:pt x="1623" y="14225"/>
                  <a:pt x="1447" y="16141"/>
                  <a:pt x="1447" y="18488"/>
                </a:cubicBezTo>
                <a:lnTo>
                  <a:pt x="1447" y="105515"/>
                </a:lnTo>
                <a:lnTo>
                  <a:pt x="3969" y="105515"/>
                </a:lnTo>
                <a:cubicBezTo>
                  <a:pt x="6636" y="105515"/>
                  <a:pt x="8505" y="86883"/>
                  <a:pt x="8505" y="60205"/>
                </a:cubicBezTo>
                <a:lnTo>
                  <a:pt x="8505" y="59918"/>
                </a:lnTo>
                <a:cubicBezTo>
                  <a:pt x="8505" y="33048"/>
                  <a:pt x="6640" y="14225"/>
                  <a:pt x="3973" y="14225"/>
                </a:cubicBezTo>
                <a:close/>
                <a:moveTo>
                  <a:pt x="109963" y="0"/>
                </a:moveTo>
                <a:lnTo>
                  <a:pt x="110784" y="0"/>
                </a:lnTo>
                <a:cubicBezTo>
                  <a:pt x="111229" y="0"/>
                  <a:pt x="111651" y="2203"/>
                  <a:pt x="111914" y="5987"/>
                </a:cubicBezTo>
                <a:lnTo>
                  <a:pt x="114855" y="47848"/>
                </a:lnTo>
                <a:lnTo>
                  <a:pt x="117801" y="5987"/>
                </a:lnTo>
                <a:cubicBezTo>
                  <a:pt x="118068" y="2203"/>
                  <a:pt x="118490" y="0"/>
                  <a:pt x="118935" y="0"/>
                </a:cubicBezTo>
                <a:lnTo>
                  <a:pt x="119743" y="0"/>
                </a:lnTo>
                <a:cubicBezTo>
                  <a:pt x="119779" y="0"/>
                  <a:pt x="119811" y="191"/>
                  <a:pt x="119829" y="526"/>
                </a:cubicBezTo>
                <a:cubicBezTo>
                  <a:pt x="119843" y="862"/>
                  <a:pt x="119843" y="1245"/>
                  <a:pt x="119820" y="1580"/>
                </a:cubicBezTo>
                <a:lnTo>
                  <a:pt x="115745" y="58768"/>
                </a:lnTo>
                <a:lnTo>
                  <a:pt x="119979" y="118208"/>
                </a:lnTo>
                <a:cubicBezTo>
                  <a:pt x="120002" y="118543"/>
                  <a:pt x="120002" y="118926"/>
                  <a:pt x="119997" y="119261"/>
                </a:cubicBezTo>
                <a:cubicBezTo>
                  <a:pt x="119979" y="119597"/>
                  <a:pt x="119947" y="119788"/>
                  <a:pt x="119911" y="119788"/>
                </a:cubicBezTo>
                <a:lnTo>
                  <a:pt x="119071" y="119788"/>
                </a:lnTo>
                <a:cubicBezTo>
                  <a:pt x="118627" y="119788"/>
                  <a:pt x="118204" y="117585"/>
                  <a:pt x="117937" y="113801"/>
                </a:cubicBezTo>
                <a:lnTo>
                  <a:pt x="114832" y="69593"/>
                </a:lnTo>
                <a:lnTo>
                  <a:pt x="111728" y="113801"/>
                </a:lnTo>
                <a:cubicBezTo>
                  <a:pt x="111465" y="117585"/>
                  <a:pt x="111043" y="119788"/>
                  <a:pt x="110593" y="119788"/>
                </a:cubicBezTo>
                <a:lnTo>
                  <a:pt x="109804" y="119788"/>
                </a:lnTo>
                <a:cubicBezTo>
                  <a:pt x="109767" y="119788"/>
                  <a:pt x="109736" y="119597"/>
                  <a:pt x="109722" y="119261"/>
                </a:cubicBezTo>
                <a:cubicBezTo>
                  <a:pt x="109704" y="118926"/>
                  <a:pt x="109704" y="118543"/>
                  <a:pt x="109727" y="118208"/>
                </a:cubicBezTo>
                <a:lnTo>
                  <a:pt x="113961" y="58768"/>
                </a:lnTo>
                <a:lnTo>
                  <a:pt x="109885" y="1580"/>
                </a:lnTo>
                <a:cubicBezTo>
                  <a:pt x="109863" y="1245"/>
                  <a:pt x="109858" y="862"/>
                  <a:pt x="109876" y="526"/>
                </a:cubicBezTo>
                <a:cubicBezTo>
                  <a:pt x="109895" y="191"/>
                  <a:pt x="109926" y="0"/>
                  <a:pt x="109963" y="0"/>
                </a:cubicBezTo>
                <a:close/>
                <a:moveTo>
                  <a:pt x="98360" y="0"/>
                </a:moveTo>
                <a:lnTo>
                  <a:pt x="99402" y="0"/>
                </a:lnTo>
                <a:cubicBezTo>
                  <a:pt x="99456" y="0"/>
                  <a:pt x="99497" y="431"/>
                  <a:pt x="99497" y="957"/>
                </a:cubicBezTo>
                <a:lnTo>
                  <a:pt x="99497" y="106569"/>
                </a:lnTo>
                <a:lnTo>
                  <a:pt x="99497" y="116435"/>
                </a:lnTo>
                <a:cubicBezTo>
                  <a:pt x="99497" y="118256"/>
                  <a:pt x="99352" y="119740"/>
                  <a:pt x="99179" y="119740"/>
                </a:cubicBezTo>
                <a:lnTo>
                  <a:pt x="98160" y="119740"/>
                </a:lnTo>
                <a:cubicBezTo>
                  <a:pt x="98151" y="119788"/>
                  <a:pt x="98146" y="119788"/>
                  <a:pt x="98137" y="119788"/>
                </a:cubicBezTo>
                <a:cubicBezTo>
                  <a:pt x="98128" y="119788"/>
                  <a:pt x="98114" y="119788"/>
                  <a:pt x="98105" y="119740"/>
                </a:cubicBezTo>
                <a:cubicBezTo>
                  <a:pt x="98069" y="119549"/>
                  <a:pt x="98041" y="119261"/>
                  <a:pt x="98041" y="118830"/>
                </a:cubicBezTo>
                <a:lnTo>
                  <a:pt x="98041" y="3304"/>
                </a:lnTo>
                <a:cubicBezTo>
                  <a:pt x="98041" y="1484"/>
                  <a:pt x="98187" y="0"/>
                  <a:pt x="98360" y="0"/>
                </a:cubicBezTo>
                <a:close/>
                <a:moveTo>
                  <a:pt x="77230" y="0"/>
                </a:moveTo>
                <a:lnTo>
                  <a:pt x="78268" y="0"/>
                </a:lnTo>
                <a:cubicBezTo>
                  <a:pt x="78323" y="0"/>
                  <a:pt x="78363" y="431"/>
                  <a:pt x="78363" y="957"/>
                </a:cubicBezTo>
                <a:lnTo>
                  <a:pt x="78363" y="52398"/>
                </a:lnTo>
                <a:lnTo>
                  <a:pt x="84623" y="52398"/>
                </a:lnTo>
                <a:lnTo>
                  <a:pt x="84623" y="3304"/>
                </a:lnTo>
                <a:cubicBezTo>
                  <a:pt x="84623" y="1484"/>
                  <a:pt x="84768" y="0"/>
                  <a:pt x="84940" y="0"/>
                </a:cubicBezTo>
                <a:lnTo>
                  <a:pt x="85979" y="0"/>
                </a:lnTo>
                <a:cubicBezTo>
                  <a:pt x="86029" y="0"/>
                  <a:pt x="86074" y="431"/>
                  <a:pt x="86074" y="957"/>
                </a:cubicBezTo>
                <a:lnTo>
                  <a:pt x="86074" y="116483"/>
                </a:lnTo>
                <a:cubicBezTo>
                  <a:pt x="86074" y="118303"/>
                  <a:pt x="85929" y="119788"/>
                  <a:pt x="85757" y="119788"/>
                </a:cubicBezTo>
                <a:lnTo>
                  <a:pt x="84718" y="119788"/>
                </a:lnTo>
                <a:cubicBezTo>
                  <a:pt x="84668" y="119788"/>
                  <a:pt x="84623" y="119357"/>
                  <a:pt x="84623" y="118830"/>
                </a:cubicBezTo>
                <a:lnTo>
                  <a:pt x="84623" y="66815"/>
                </a:lnTo>
                <a:lnTo>
                  <a:pt x="78363" y="66815"/>
                </a:lnTo>
                <a:lnTo>
                  <a:pt x="78363" y="116435"/>
                </a:lnTo>
                <a:cubicBezTo>
                  <a:pt x="78363" y="118303"/>
                  <a:pt x="78223" y="119788"/>
                  <a:pt x="78051" y="119788"/>
                </a:cubicBezTo>
                <a:lnTo>
                  <a:pt x="77012" y="119788"/>
                </a:lnTo>
                <a:cubicBezTo>
                  <a:pt x="76957" y="119788"/>
                  <a:pt x="76917" y="119309"/>
                  <a:pt x="76917" y="118783"/>
                </a:cubicBezTo>
                <a:lnTo>
                  <a:pt x="76917" y="3304"/>
                </a:lnTo>
                <a:cubicBezTo>
                  <a:pt x="76917" y="1484"/>
                  <a:pt x="77057" y="0"/>
                  <a:pt x="77230" y="0"/>
                </a:cubicBezTo>
                <a:close/>
                <a:moveTo>
                  <a:pt x="59664" y="0"/>
                </a:moveTo>
                <a:lnTo>
                  <a:pt x="62529" y="0"/>
                </a:lnTo>
                <a:cubicBezTo>
                  <a:pt x="65130" y="0"/>
                  <a:pt x="66810" y="15039"/>
                  <a:pt x="66810" y="38412"/>
                </a:cubicBezTo>
                <a:lnTo>
                  <a:pt x="66810" y="38748"/>
                </a:lnTo>
                <a:cubicBezTo>
                  <a:pt x="66810" y="66001"/>
                  <a:pt x="64676" y="78262"/>
                  <a:pt x="62134" y="78262"/>
                </a:cubicBezTo>
                <a:lnTo>
                  <a:pt x="59705" y="78262"/>
                </a:lnTo>
                <a:lnTo>
                  <a:pt x="59705" y="116483"/>
                </a:lnTo>
                <a:cubicBezTo>
                  <a:pt x="59705" y="118303"/>
                  <a:pt x="59564" y="119788"/>
                  <a:pt x="59392" y="119788"/>
                </a:cubicBezTo>
                <a:lnTo>
                  <a:pt x="58348" y="119788"/>
                </a:lnTo>
                <a:cubicBezTo>
                  <a:pt x="58298" y="119788"/>
                  <a:pt x="58252" y="119357"/>
                  <a:pt x="58252" y="118830"/>
                </a:cubicBezTo>
                <a:lnTo>
                  <a:pt x="58252" y="14895"/>
                </a:lnTo>
                <a:cubicBezTo>
                  <a:pt x="58252" y="6705"/>
                  <a:pt x="58888" y="0"/>
                  <a:pt x="59664" y="0"/>
                </a:cubicBezTo>
                <a:close/>
                <a:moveTo>
                  <a:pt x="40088" y="0"/>
                </a:moveTo>
                <a:lnTo>
                  <a:pt x="41108" y="0"/>
                </a:lnTo>
                <a:cubicBezTo>
                  <a:pt x="41158" y="0"/>
                  <a:pt x="41199" y="383"/>
                  <a:pt x="41199" y="910"/>
                </a:cubicBezTo>
                <a:lnTo>
                  <a:pt x="41199" y="105563"/>
                </a:lnTo>
                <a:lnTo>
                  <a:pt x="47895" y="105563"/>
                </a:lnTo>
                <a:cubicBezTo>
                  <a:pt x="47945" y="105563"/>
                  <a:pt x="47986" y="105994"/>
                  <a:pt x="47986" y="106521"/>
                </a:cubicBezTo>
                <a:lnTo>
                  <a:pt x="47986" y="116675"/>
                </a:lnTo>
                <a:cubicBezTo>
                  <a:pt x="47986" y="118399"/>
                  <a:pt x="47854" y="119788"/>
                  <a:pt x="47691" y="119788"/>
                </a:cubicBezTo>
                <a:lnTo>
                  <a:pt x="40465" y="119788"/>
                </a:lnTo>
                <a:cubicBezTo>
                  <a:pt x="40070" y="119788"/>
                  <a:pt x="39748" y="116435"/>
                  <a:pt x="39748" y="112221"/>
                </a:cubicBezTo>
                <a:lnTo>
                  <a:pt x="39748" y="3592"/>
                </a:lnTo>
                <a:cubicBezTo>
                  <a:pt x="39748" y="1580"/>
                  <a:pt x="39902" y="0"/>
                  <a:pt x="40088" y="0"/>
                </a:cubicBezTo>
                <a:close/>
                <a:moveTo>
                  <a:pt x="21883" y="0"/>
                </a:moveTo>
                <a:lnTo>
                  <a:pt x="28397" y="0"/>
                </a:lnTo>
                <a:cubicBezTo>
                  <a:pt x="28429" y="0"/>
                  <a:pt x="28456" y="143"/>
                  <a:pt x="28479" y="383"/>
                </a:cubicBezTo>
                <a:cubicBezTo>
                  <a:pt x="28497" y="670"/>
                  <a:pt x="28501" y="1006"/>
                  <a:pt x="28492" y="1341"/>
                </a:cubicBezTo>
                <a:cubicBezTo>
                  <a:pt x="28275" y="8958"/>
                  <a:pt x="27595" y="14324"/>
                  <a:pt x="26842" y="14324"/>
                </a:cubicBezTo>
                <a:lnTo>
                  <a:pt x="20324" y="14324"/>
                </a:lnTo>
                <a:cubicBezTo>
                  <a:pt x="20297" y="14324"/>
                  <a:pt x="20265" y="14180"/>
                  <a:pt x="20247" y="13892"/>
                </a:cubicBezTo>
                <a:cubicBezTo>
                  <a:pt x="20229" y="13605"/>
                  <a:pt x="20224" y="13270"/>
                  <a:pt x="20233" y="12934"/>
                </a:cubicBezTo>
                <a:cubicBezTo>
                  <a:pt x="20451" y="5317"/>
                  <a:pt x="21131" y="0"/>
                  <a:pt x="21883" y="0"/>
                </a:cubicBezTo>
                <a:close/>
                <a:moveTo>
                  <a:pt x="1410" y="0"/>
                </a:moveTo>
                <a:lnTo>
                  <a:pt x="3973" y="0"/>
                </a:lnTo>
                <a:cubicBezTo>
                  <a:pt x="7461" y="0"/>
                  <a:pt x="9997" y="25049"/>
                  <a:pt x="9997" y="59583"/>
                </a:cubicBezTo>
                <a:lnTo>
                  <a:pt x="9997" y="59918"/>
                </a:lnTo>
                <a:cubicBezTo>
                  <a:pt x="9997" y="94595"/>
                  <a:pt x="7461" y="119788"/>
                  <a:pt x="3973" y="119788"/>
                </a:cubicBezTo>
                <a:lnTo>
                  <a:pt x="1410" y="119788"/>
                </a:lnTo>
                <a:cubicBezTo>
                  <a:pt x="630" y="119788"/>
                  <a:pt x="0" y="113131"/>
                  <a:pt x="0" y="104893"/>
                </a:cubicBezTo>
                <a:lnTo>
                  <a:pt x="0" y="14895"/>
                </a:lnTo>
                <a:cubicBezTo>
                  <a:pt x="0" y="6657"/>
                  <a:pt x="630" y="0"/>
                  <a:pt x="141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Helvetica Neue"/>
              <a:ea typeface="Helvetica Neue"/>
              <a:cs typeface="Helvetica Neue"/>
              <a:sym typeface="Helvetica Neue"/>
            </a:endParaRPr>
          </a:p>
        </p:txBody>
      </p:sp>
      <p:grpSp>
        <p:nvGrpSpPr>
          <p:cNvPr id="170" name="Google Shape;170;p19"/>
          <p:cNvGrpSpPr/>
          <p:nvPr/>
        </p:nvGrpSpPr>
        <p:grpSpPr>
          <a:xfrm>
            <a:off x="7696225" y="6412406"/>
            <a:ext cx="4148520" cy="228604"/>
            <a:chOff x="981250" y="6392355"/>
            <a:chExt cx="4148520" cy="215400"/>
          </a:xfrm>
        </p:grpSpPr>
        <p:sp>
          <p:nvSpPr>
            <p:cNvPr id="171" name="Google Shape;171;p19"/>
            <p:cNvSpPr/>
            <p:nvPr/>
          </p:nvSpPr>
          <p:spPr>
            <a:xfrm>
              <a:off x="981250" y="6445456"/>
              <a:ext cx="1161300" cy="109200"/>
            </a:xfrm>
            <a:custGeom>
              <a:avLst/>
              <a:gdLst/>
              <a:ahLst/>
              <a:cxnLst/>
              <a:rect l="l" t="t" r="r" b="b"/>
              <a:pathLst>
                <a:path w="120000" h="120000" extrusionOk="0">
                  <a:moveTo>
                    <a:pt x="20563" y="105675"/>
                  </a:moveTo>
                  <a:lnTo>
                    <a:pt x="27077" y="105675"/>
                  </a:lnTo>
                  <a:cubicBezTo>
                    <a:pt x="27108" y="105675"/>
                    <a:pt x="27140" y="105819"/>
                    <a:pt x="27158" y="106107"/>
                  </a:cubicBezTo>
                  <a:cubicBezTo>
                    <a:pt x="27176" y="106394"/>
                    <a:pt x="27181" y="106730"/>
                    <a:pt x="27172" y="107065"/>
                  </a:cubicBezTo>
                  <a:cubicBezTo>
                    <a:pt x="26954" y="114682"/>
                    <a:pt x="26274" y="119999"/>
                    <a:pt x="25522" y="119999"/>
                  </a:cubicBezTo>
                  <a:lnTo>
                    <a:pt x="19008" y="119999"/>
                  </a:lnTo>
                  <a:cubicBezTo>
                    <a:pt x="18976" y="119999"/>
                    <a:pt x="18945" y="119856"/>
                    <a:pt x="18926" y="119616"/>
                  </a:cubicBezTo>
                  <a:cubicBezTo>
                    <a:pt x="18908" y="119329"/>
                    <a:pt x="18904" y="118994"/>
                    <a:pt x="18913" y="118658"/>
                  </a:cubicBezTo>
                  <a:cubicBezTo>
                    <a:pt x="19130" y="111041"/>
                    <a:pt x="19810" y="105675"/>
                    <a:pt x="20563" y="105675"/>
                  </a:cubicBezTo>
                  <a:close/>
                  <a:moveTo>
                    <a:pt x="21327" y="52837"/>
                  </a:moveTo>
                  <a:lnTo>
                    <a:pt x="27841" y="52837"/>
                  </a:lnTo>
                  <a:cubicBezTo>
                    <a:pt x="27873" y="52837"/>
                    <a:pt x="27900" y="53029"/>
                    <a:pt x="27919" y="53269"/>
                  </a:cubicBezTo>
                  <a:cubicBezTo>
                    <a:pt x="27937" y="53556"/>
                    <a:pt x="27941" y="53892"/>
                    <a:pt x="27932" y="54227"/>
                  </a:cubicBezTo>
                  <a:cubicBezTo>
                    <a:pt x="27715" y="61796"/>
                    <a:pt x="27039" y="67162"/>
                    <a:pt x="26282" y="67162"/>
                  </a:cubicBezTo>
                  <a:lnTo>
                    <a:pt x="19768" y="67162"/>
                  </a:lnTo>
                  <a:cubicBezTo>
                    <a:pt x="19736" y="67162"/>
                    <a:pt x="19709" y="66970"/>
                    <a:pt x="19687" y="66730"/>
                  </a:cubicBezTo>
                  <a:cubicBezTo>
                    <a:pt x="19673" y="66443"/>
                    <a:pt x="19664" y="66108"/>
                    <a:pt x="19673" y="65772"/>
                  </a:cubicBezTo>
                  <a:cubicBezTo>
                    <a:pt x="19891" y="58203"/>
                    <a:pt x="20570" y="52837"/>
                    <a:pt x="21327" y="52837"/>
                  </a:cubicBezTo>
                  <a:close/>
                  <a:moveTo>
                    <a:pt x="60050" y="14273"/>
                  </a:moveTo>
                  <a:cubicBezTo>
                    <a:pt x="59860" y="14273"/>
                    <a:pt x="59705" y="15901"/>
                    <a:pt x="59701" y="17961"/>
                  </a:cubicBezTo>
                  <a:lnTo>
                    <a:pt x="59701" y="64085"/>
                  </a:lnTo>
                  <a:lnTo>
                    <a:pt x="62365" y="64085"/>
                  </a:lnTo>
                  <a:cubicBezTo>
                    <a:pt x="64145" y="64085"/>
                    <a:pt x="65343" y="54122"/>
                    <a:pt x="65343" y="39227"/>
                  </a:cubicBezTo>
                  <a:lnTo>
                    <a:pt x="65343" y="38891"/>
                  </a:lnTo>
                  <a:cubicBezTo>
                    <a:pt x="65343" y="23229"/>
                    <a:pt x="64281" y="14273"/>
                    <a:pt x="62434" y="14273"/>
                  </a:cubicBezTo>
                  <a:close/>
                  <a:moveTo>
                    <a:pt x="1846" y="14225"/>
                  </a:moveTo>
                  <a:cubicBezTo>
                    <a:pt x="1623" y="14225"/>
                    <a:pt x="1447" y="16141"/>
                    <a:pt x="1447" y="18488"/>
                  </a:cubicBezTo>
                  <a:lnTo>
                    <a:pt x="1447" y="105515"/>
                  </a:lnTo>
                  <a:lnTo>
                    <a:pt x="3969" y="105515"/>
                  </a:lnTo>
                  <a:cubicBezTo>
                    <a:pt x="6636" y="105515"/>
                    <a:pt x="8505" y="86883"/>
                    <a:pt x="8505" y="60205"/>
                  </a:cubicBezTo>
                  <a:lnTo>
                    <a:pt x="8505" y="59918"/>
                  </a:lnTo>
                  <a:cubicBezTo>
                    <a:pt x="8505" y="33048"/>
                    <a:pt x="6640" y="14225"/>
                    <a:pt x="3973" y="14225"/>
                  </a:cubicBezTo>
                  <a:close/>
                  <a:moveTo>
                    <a:pt x="109963" y="0"/>
                  </a:moveTo>
                  <a:lnTo>
                    <a:pt x="110784" y="0"/>
                  </a:lnTo>
                  <a:cubicBezTo>
                    <a:pt x="111229" y="0"/>
                    <a:pt x="111651" y="2203"/>
                    <a:pt x="111914" y="5987"/>
                  </a:cubicBezTo>
                  <a:lnTo>
                    <a:pt x="114855" y="47848"/>
                  </a:lnTo>
                  <a:lnTo>
                    <a:pt x="117801" y="5987"/>
                  </a:lnTo>
                  <a:cubicBezTo>
                    <a:pt x="118068" y="2203"/>
                    <a:pt x="118490" y="0"/>
                    <a:pt x="118935" y="0"/>
                  </a:cubicBezTo>
                  <a:lnTo>
                    <a:pt x="119743" y="0"/>
                  </a:lnTo>
                  <a:cubicBezTo>
                    <a:pt x="119779" y="0"/>
                    <a:pt x="119811" y="191"/>
                    <a:pt x="119829" y="526"/>
                  </a:cubicBezTo>
                  <a:cubicBezTo>
                    <a:pt x="119843" y="862"/>
                    <a:pt x="119843" y="1245"/>
                    <a:pt x="119820" y="1580"/>
                  </a:cubicBezTo>
                  <a:lnTo>
                    <a:pt x="115745" y="58768"/>
                  </a:lnTo>
                  <a:lnTo>
                    <a:pt x="119979" y="118208"/>
                  </a:lnTo>
                  <a:cubicBezTo>
                    <a:pt x="120002" y="118543"/>
                    <a:pt x="120002" y="118926"/>
                    <a:pt x="119997" y="119261"/>
                  </a:cubicBezTo>
                  <a:cubicBezTo>
                    <a:pt x="119979" y="119597"/>
                    <a:pt x="119947" y="119788"/>
                    <a:pt x="119911" y="119788"/>
                  </a:cubicBezTo>
                  <a:lnTo>
                    <a:pt x="119071" y="119788"/>
                  </a:lnTo>
                  <a:cubicBezTo>
                    <a:pt x="118627" y="119788"/>
                    <a:pt x="118204" y="117585"/>
                    <a:pt x="117937" y="113801"/>
                  </a:cubicBezTo>
                  <a:lnTo>
                    <a:pt x="114832" y="69593"/>
                  </a:lnTo>
                  <a:lnTo>
                    <a:pt x="111728" y="113801"/>
                  </a:lnTo>
                  <a:cubicBezTo>
                    <a:pt x="111465" y="117585"/>
                    <a:pt x="111043" y="119788"/>
                    <a:pt x="110593" y="119788"/>
                  </a:cubicBezTo>
                  <a:lnTo>
                    <a:pt x="109804" y="119788"/>
                  </a:lnTo>
                  <a:cubicBezTo>
                    <a:pt x="109767" y="119788"/>
                    <a:pt x="109736" y="119597"/>
                    <a:pt x="109722" y="119261"/>
                  </a:cubicBezTo>
                  <a:cubicBezTo>
                    <a:pt x="109704" y="118926"/>
                    <a:pt x="109704" y="118543"/>
                    <a:pt x="109727" y="118208"/>
                  </a:cubicBezTo>
                  <a:lnTo>
                    <a:pt x="113961" y="58768"/>
                  </a:lnTo>
                  <a:lnTo>
                    <a:pt x="109885" y="1580"/>
                  </a:lnTo>
                  <a:cubicBezTo>
                    <a:pt x="109863" y="1245"/>
                    <a:pt x="109858" y="862"/>
                    <a:pt x="109876" y="526"/>
                  </a:cubicBezTo>
                  <a:cubicBezTo>
                    <a:pt x="109895" y="191"/>
                    <a:pt x="109926" y="0"/>
                    <a:pt x="109963" y="0"/>
                  </a:cubicBezTo>
                  <a:close/>
                  <a:moveTo>
                    <a:pt x="98360" y="0"/>
                  </a:moveTo>
                  <a:lnTo>
                    <a:pt x="99402" y="0"/>
                  </a:lnTo>
                  <a:cubicBezTo>
                    <a:pt x="99456" y="0"/>
                    <a:pt x="99497" y="431"/>
                    <a:pt x="99497" y="957"/>
                  </a:cubicBezTo>
                  <a:lnTo>
                    <a:pt x="99497" y="106569"/>
                  </a:lnTo>
                  <a:lnTo>
                    <a:pt x="99497" y="116435"/>
                  </a:lnTo>
                  <a:cubicBezTo>
                    <a:pt x="99497" y="118256"/>
                    <a:pt x="99352" y="119740"/>
                    <a:pt x="99179" y="119740"/>
                  </a:cubicBezTo>
                  <a:lnTo>
                    <a:pt x="98160" y="119740"/>
                  </a:lnTo>
                  <a:cubicBezTo>
                    <a:pt x="98151" y="119788"/>
                    <a:pt x="98146" y="119788"/>
                    <a:pt x="98137" y="119788"/>
                  </a:cubicBezTo>
                  <a:cubicBezTo>
                    <a:pt x="98128" y="119788"/>
                    <a:pt x="98114" y="119788"/>
                    <a:pt x="98105" y="119740"/>
                  </a:cubicBezTo>
                  <a:cubicBezTo>
                    <a:pt x="98069" y="119549"/>
                    <a:pt x="98041" y="119261"/>
                    <a:pt x="98041" y="118830"/>
                  </a:cubicBezTo>
                  <a:lnTo>
                    <a:pt x="98041" y="3304"/>
                  </a:lnTo>
                  <a:cubicBezTo>
                    <a:pt x="98041" y="1484"/>
                    <a:pt x="98187" y="0"/>
                    <a:pt x="98360" y="0"/>
                  </a:cubicBezTo>
                  <a:close/>
                  <a:moveTo>
                    <a:pt x="77230" y="0"/>
                  </a:moveTo>
                  <a:lnTo>
                    <a:pt x="78268" y="0"/>
                  </a:lnTo>
                  <a:cubicBezTo>
                    <a:pt x="78323" y="0"/>
                    <a:pt x="78363" y="431"/>
                    <a:pt x="78363" y="957"/>
                  </a:cubicBezTo>
                  <a:lnTo>
                    <a:pt x="78363" y="52398"/>
                  </a:lnTo>
                  <a:lnTo>
                    <a:pt x="84623" y="52398"/>
                  </a:lnTo>
                  <a:lnTo>
                    <a:pt x="84623" y="3304"/>
                  </a:lnTo>
                  <a:cubicBezTo>
                    <a:pt x="84623" y="1484"/>
                    <a:pt x="84768" y="0"/>
                    <a:pt x="84940" y="0"/>
                  </a:cubicBezTo>
                  <a:lnTo>
                    <a:pt x="85979" y="0"/>
                  </a:lnTo>
                  <a:cubicBezTo>
                    <a:pt x="86029" y="0"/>
                    <a:pt x="86074" y="431"/>
                    <a:pt x="86074" y="957"/>
                  </a:cubicBezTo>
                  <a:lnTo>
                    <a:pt x="86074" y="116483"/>
                  </a:lnTo>
                  <a:cubicBezTo>
                    <a:pt x="86074" y="118303"/>
                    <a:pt x="85929" y="119788"/>
                    <a:pt x="85757" y="119788"/>
                  </a:cubicBezTo>
                  <a:lnTo>
                    <a:pt x="84718" y="119788"/>
                  </a:lnTo>
                  <a:cubicBezTo>
                    <a:pt x="84668" y="119788"/>
                    <a:pt x="84623" y="119357"/>
                    <a:pt x="84623" y="118830"/>
                  </a:cubicBezTo>
                  <a:lnTo>
                    <a:pt x="84623" y="66815"/>
                  </a:lnTo>
                  <a:lnTo>
                    <a:pt x="78363" y="66815"/>
                  </a:lnTo>
                  <a:lnTo>
                    <a:pt x="78363" y="116435"/>
                  </a:lnTo>
                  <a:cubicBezTo>
                    <a:pt x="78363" y="118303"/>
                    <a:pt x="78223" y="119788"/>
                    <a:pt x="78051" y="119788"/>
                  </a:cubicBezTo>
                  <a:lnTo>
                    <a:pt x="77012" y="119788"/>
                  </a:lnTo>
                  <a:cubicBezTo>
                    <a:pt x="76957" y="119788"/>
                    <a:pt x="76917" y="119309"/>
                    <a:pt x="76917" y="118783"/>
                  </a:cubicBezTo>
                  <a:lnTo>
                    <a:pt x="76917" y="3304"/>
                  </a:lnTo>
                  <a:cubicBezTo>
                    <a:pt x="76917" y="1484"/>
                    <a:pt x="77057" y="0"/>
                    <a:pt x="77230" y="0"/>
                  </a:cubicBezTo>
                  <a:close/>
                  <a:moveTo>
                    <a:pt x="59664" y="0"/>
                  </a:moveTo>
                  <a:lnTo>
                    <a:pt x="62529" y="0"/>
                  </a:lnTo>
                  <a:cubicBezTo>
                    <a:pt x="65130" y="0"/>
                    <a:pt x="66810" y="15039"/>
                    <a:pt x="66810" y="38412"/>
                  </a:cubicBezTo>
                  <a:lnTo>
                    <a:pt x="66810" y="38748"/>
                  </a:lnTo>
                  <a:cubicBezTo>
                    <a:pt x="66810" y="66001"/>
                    <a:pt x="64676" y="78262"/>
                    <a:pt x="62134" y="78262"/>
                  </a:cubicBezTo>
                  <a:lnTo>
                    <a:pt x="59705" y="78262"/>
                  </a:lnTo>
                  <a:lnTo>
                    <a:pt x="59705" y="116483"/>
                  </a:lnTo>
                  <a:cubicBezTo>
                    <a:pt x="59705" y="118303"/>
                    <a:pt x="59564" y="119788"/>
                    <a:pt x="59392" y="119788"/>
                  </a:cubicBezTo>
                  <a:lnTo>
                    <a:pt x="58348" y="119788"/>
                  </a:lnTo>
                  <a:cubicBezTo>
                    <a:pt x="58298" y="119788"/>
                    <a:pt x="58252" y="119357"/>
                    <a:pt x="58252" y="118830"/>
                  </a:cubicBezTo>
                  <a:lnTo>
                    <a:pt x="58252" y="14895"/>
                  </a:lnTo>
                  <a:cubicBezTo>
                    <a:pt x="58252" y="6705"/>
                    <a:pt x="58888" y="0"/>
                    <a:pt x="59664" y="0"/>
                  </a:cubicBezTo>
                  <a:close/>
                  <a:moveTo>
                    <a:pt x="40088" y="0"/>
                  </a:moveTo>
                  <a:lnTo>
                    <a:pt x="41108" y="0"/>
                  </a:lnTo>
                  <a:cubicBezTo>
                    <a:pt x="41158" y="0"/>
                    <a:pt x="41199" y="383"/>
                    <a:pt x="41199" y="910"/>
                  </a:cubicBezTo>
                  <a:lnTo>
                    <a:pt x="41199" y="105563"/>
                  </a:lnTo>
                  <a:lnTo>
                    <a:pt x="47895" y="105563"/>
                  </a:lnTo>
                  <a:cubicBezTo>
                    <a:pt x="47945" y="105563"/>
                    <a:pt x="47986" y="105994"/>
                    <a:pt x="47986" y="106521"/>
                  </a:cubicBezTo>
                  <a:lnTo>
                    <a:pt x="47986" y="116675"/>
                  </a:lnTo>
                  <a:cubicBezTo>
                    <a:pt x="47986" y="118399"/>
                    <a:pt x="47854" y="119788"/>
                    <a:pt x="47691" y="119788"/>
                  </a:cubicBezTo>
                  <a:lnTo>
                    <a:pt x="40465" y="119788"/>
                  </a:lnTo>
                  <a:cubicBezTo>
                    <a:pt x="40070" y="119788"/>
                    <a:pt x="39748" y="116435"/>
                    <a:pt x="39748" y="112221"/>
                  </a:cubicBezTo>
                  <a:lnTo>
                    <a:pt x="39748" y="3592"/>
                  </a:lnTo>
                  <a:cubicBezTo>
                    <a:pt x="39748" y="1580"/>
                    <a:pt x="39902" y="0"/>
                    <a:pt x="40088" y="0"/>
                  </a:cubicBezTo>
                  <a:close/>
                  <a:moveTo>
                    <a:pt x="21883" y="0"/>
                  </a:moveTo>
                  <a:lnTo>
                    <a:pt x="28397" y="0"/>
                  </a:lnTo>
                  <a:cubicBezTo>
                    <a:pt x="28429" y="0"/>
                    <a:pt x="28456" y="143"/>
                    <a:pt x="28479" y="383"/>
                  </a:cubicBezTo>
                  <a:cubicBezTo>
                    <a:pt x="28497" y="670"/>
                    <a:pt x="28501" y="1006"/>
                    <a:pt x="28492" y="1341"/>
                  </a:cubicBezTo>
                  <a:cubicBezTo>
                    <a:pt x="28275" y="8958"/>
                    <a:pt x="27595" y="14324"/>
                    <a:pt x="26842" y="14324"/>
                  </a:cubicBezTo>
                  <a:lnTo>
                    <a:pt x="20324" y="14324"/>
                  </a:lnTo>
                  <a:cubicBezTo>
                    <a:pt x="20297" y="14324"/>
                    <a:pt x="20265" y="14180"/>
                    <a:pt x="20247" y="13892"/>
                  </a:cubicBezTo>
                  <a:cubicBezTo>
                    <a:pt x="20229" y="13605"/>
                    <a:pt x="20224" y="13270"/>
                    <a:pt x="20233" y="12934"/>
                  </a:cubicBezTo>
                  <a:cubicBezTo>
                    <a:pt x="20451" y="5317"/>
                    <a:pt x="21131" y="0"/>
                    <a:pt x="21883" y="0"/>
                  </a:cubicBezTo>
                  <a:close/>
                  <a:moveTo>
                    <a:pt x="1410" y="0"/>
                  </a:moveTo>
                  <a:lnTo>
                    <a:pt x="3973" y="0"/>
                  </a:lnTo>
                  <a:cubicBezTo>
                    <a:pt x="7461" y="0"/>
                    <a:pt x="9997" y="25049"/>
                    <a:pt x="9997" y="59583"/>
                  </a:cubicBezTo>
                  <a:lnTo>
                    <a:pt x="9997" y="59918"/>
                  </a:lnTo>
                  <a:cubicBezTo>
                    <a:pt x="9997" y="94595"/>
                    <a:pt x="7461" y="119788"/>
                    <a:pt x="3973" y="119788"/>
                  </a:cubicBezTo>
                  <a:lnTo>
                    <a:pt x="1410" y="119788"/>
                  </a:lnTo>
                  <a:cubicBezTo>
                    <a:pt x="630" y="119788"/>
                    <a:pt x="0" y="113131"/>
                    <a:pt x="0" y="104893"/>
                  </a:cubicBezTo>
                  <a:lnTo>
                    <a:pt x="0" y="14895"/>
                  </a:lnTo>
                  <a:cubicBezTo>
                    <a:pt x="0" y="6657"/>
                    <a:pt x="630" y="0"/>
                    <a:pt x="1410" y="0"/>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Helvetica Neue"/>
                <a:ea typeface="Helvetica Neue"/>
                <a:cs typeface="Helvetica Neue"/>
                <a:sym typeface="Helvetica Neue"/>
              </a:endParaRPr>
            </a:p>
          </p:txBody>
        </p:sp>
        <p:sp>
          <p:nvSpPr>
            <p:cNvPr id="172" name="Google Shape;172;p19"/>
            <p:cNvSpPr/>
            <p:nvPr/>
          </p:nvSpPr>
          <p:spPr>
            <a:xfrm>
              <a:off x="1907470" y="6392355"/>
              <a:ext cx="3222300" cy="215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600"/>
                <a:buFont typeface="Arial"/>
                <a:buNone/>
              </a:pPr>
              <a:r>
                <a:rPr lang="en-US" sz="800" b="0" i="0" u="none" strike="noStrike" cap="none">
                  <a:solidFill>
                    <a:srgbClr val="CCCCCC"/>
                  </a:solidFill>
                  <a:latin typeface="Arial"/>
                  <a:ea typeface="Arial"/>
                  <a:cs typeface="Arial"/>
                  <a:sym typeface="Arial"/>
                </a:rPr>
                <a:t>© 2020 Delphix. All Rights Reserved. Private and Confidential.</a:t>
              </a:r>
              <a:endParaRPr sz="1467" b="0" i="0" u="none" strike="noStrike" cap="none">
                <a:solidFill>
                  <a:srgbClr val="CCCCCC"/>
                </a:solidFill>
                <a:latin typeface="Arial"/>
                <a:ea typeface="Arial"/>
                <a:cs typeface="Arial"/>
                <a:sym typeface="Aria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Frontiers">
  <p:cSld name="1_Title - Frontiers 2">
    <p:bg>
      <p:bgPr>
        <a:solidFill>
          <a:schemeClr val="accent1"/>
        </a:solidFill>
        <a:effectLst/>
      </p:bgPr>
    </p:bg>
    <p:spTree>
      <p:nvGrpSpPr>
        <p:cNvPr id="1" name="Shape 173"/>
        <p:cNvGrpSpPr/>
        <p:nvPr/>
      </p:nvGrpSpPr>
      <p:grpSpPr>
        <a:xfrm>
          <a:off x="0" y="0"/>
          <a:ext cx="0" cy="0"/>
          <a:chOff x="0" y="0"/>
          <a:chExt cx="0" cy="0"/>
        </a:xfrm>
      </p:grpSpPr>
      <p:sp>
        <p:nvSpPr>
          <p:cNvPr id="174" name="Google Shape;174;p20"/>
          <p:cNvSpPr txBox="1">
            <a:spLocks noGrp="1"/>
          </p:cNvSpPr>
          <p:nvPr>
            <p:ph type="title"/>
          </p:nvPr>
        </p:nvSpPr>
        <p:spPr>
          <a:xfrm>
            <a:off x="717175" y="1039900"/>
            <a:ext cx="6489900" cy="4912800"/>
          </a:xfrm>
          <a:prstGeom prst="rect">
            <a:avLst/>
          </a:prstGeom>
          <a:noFill/>
          <a:ln>
            <a:noFill/>
          </a:ln>
        </p:spPr>
        <p:txBody>
          <a:bodyPr spcFirstLastPara="1" wrap="square" lIns="91425" tIns="45700" rIns="91425" bIns="45700" anchor="ctr" anchorCtr="0">
            <a:noAutofit/>
          </a:bodyPr>
          <a:lstStyle>
            <a:lvl1pPr lvl="0" algn="l">
              <a:lnSpc>
                <a:spcPct val="125000"/>
              </a:lnSpc>
              <a:spcBef>
                <a:spcPts val="0"/>
              </a:spcBef>
              <a:spcAft>
                <a:spcPts val="0"/>
              </a:spcAft>
              <a:buClr>
                <a:schemeClr val="lt1"/>
              </a:buClr>
              <a:buSzPts val="3000"/>
              <a:buFont typeface="Arial"/>
              <a:buNone/>
              <a:defRPr sz="3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20"/>
          <p:cNvSpPr/>
          <p:nvPr/>
        </p:nvSpPr>
        <p:spPr>
          <a:xfrm>
            <a:off x="9863125" y="666916"/>
            <a:ext cx="1905900" cy="179100"/>
          </a:xfrm>
          <a:custGeom>
            <a:avLst/>
            <a:gdLst/>
            <a:ahLst/>
            <a:cxnLst/>
            <a:rect l="l" t="t" r="r" b="b"/>
            <a:pathLst>
              <a:path w="120000" h="120000" extrusionOk="0">
                <a:moveTo>
                  <a:pt x="20563" y="105675"/>
                </a:moveTo>
                <a:lnTo>
                  <a:pt x="27077" y="105675"/>
                </a:lnTo>
                <a:cubicBezTo>
                  <a:pt x="27108" y="105675"/>
                  <a:pt x="27140" y="105819"/>
                  <a:pt x="27158" y="106107"/>
                </a:cubicBezTo>
                <a:cubicBezTo>
                  <a:pt x="27176" y="106394"/>
                  <a:pt x="27181" y="106730"/>
                  <a:pt x="27172" y="107065"/>
                </a:cubicBezTo>
                <a:cubicBezTo>
                  <a:pt x="26954" y="114682"/>
                  <a:pt x="26274" y="119999"/>
                  <a:pt x="25522" y="119999"/>
                </a:cubicBezTo>
                <a:lnTo>
                  <a:pt x="19008" y="119999"/>
                </a:lnTo>
                <a:cubicBezTo>
                  <a:pt x="18976" y="119999"/>
                  <a:pt x="18945" y="119856"/>
                  <a:pt x="18926" y="119616"/>
                </a:cubicBezTo>
                <a:cubicBezTo>
                  <a:pt x="18908" y="119329"/>
                  <a:pt x="18904" y="118994"/>
                  <a:pt x="18913" y="118658"/>
                </a:cubicBezTo>
                <a:cubicBezTo>
                  <a:pt x="19130" y="111041"/>
                  <a:pt x="19810" y="105675"/>
                  <a:pt x="20563" y="105675"/>
                </a:cubicBezTo>
                <a:close/>
                <a:moveTo>
                  <a:pt x="21327" y="52837"/>
                </a:moveTo>
                <a:lnTo>
                  <a:pt x="27841" y="52837"/>
                </a:lnTo>
                <a:cubicBezTo>
                  <a:pt x="27873" y="52837"/>
                  <a:pt x="27900" y="53029"/>
                  <a:pt x="27919" y="53269"/>
                </a:cubicBezTo>
                <a:cubicBezTo>
                  <a:pt x="27937" y="53556"/>
                  <a:pt x="27941" y="53892"/>
                  <a:pt x="27932" y="54227"/>
                </a:cubicBezTo>
                <a:cubicBezTo>
                  <a:pt x="27715" y="61796"/>
                  <a:pt x="27039" y="67162"/>
                  <a:pt x="26282" y="67162"/>
                </a:cubicBezTo>
                <a:lnTo>
                  <a:pt x="19768" y="67162"/>
                </a:lnTo>
                <a:cubicBezTo>
                  <a:pt x="19736" y="67162"/>
                  <a:pt x="19709" y="66970"/>
                  <a:pt x="19687" y="66730"/>
                </a:cubicBezTo>
                <a:cubicBezTo>
                  <a:pt x="19673" y="66443"/>
                  <a:pt x="19664" y="66108"/>
                  <a:pt x="19673" y="65772"/>
                </a:cubicBezTo>
                <a:cubicBezTo>
                  <a:pt x="19891" y="58203"/>
                  <a:pt x="20570" y="52837"/>
                  <a:pt x="21327" y="52837"/>
                </a:cubicBezTo>
                <a:close/>
                <a:moveTo>
                  <a:pt x="60050" y="14273"/>
                </a:moveTo>
                <a:cubicBezTo>
                  <a:pt x="59860" y="14273"/>
                  <a:pt x="59705" y="15901"/>
                  <a:pt x="59701" y="17961"/>
                </a:cubicBezTo>
                <a:lnTo>
                  <a:pt x="59701" y="64085"/>
                </a:lnTo>
                <a:lnTo>
                  <a:pt x="62365" y="64085"/>
                </a:lnTo>
                <a:cubicBezTo>
                  <a:pt x="64145" y="64085"/>
                  <a:pt x="65343" y="54122"/>
                  <a:pt x="65343" y="39227"/>
                </a:cubicBezTo>
                <a:lnTo>
                  <a:pt x="65343" y="38891"/>
                </a:lnTo>
                <a:cubicBezTo>
                  <a:pt x="65343" y="23229"/>
                  <a:pt x="64281" y="14273"/>
                  <a:pt x="62434" y="14273"/>
                </a:cubicBezTo>
                <a:close/>
                <a:moveTo>
                  <a:pt x="1846" y="14225"/>
                </a:moveTo>
                <a:cubicBezTo>
                  <a:pt x="1623" y="14225"/>
                  <a:pt x="1447" y="16141"/>
                  <a:pt x="1447" y="18488"/>
                </a:cubicBezTo>
                <a:lnTo>
                  <a:pt x="1447" y="105515"/>
                </a:lnTo>
                <a:lnTo>
                  <a:pt x="3969" y="105515"/>
                </a:lnTo>
                <a:cubicBezTo>
                  <a:pt x="6636" y="105515"/>
                  <a:pt x="8505" y="86883"/>
                  <a:pt x="8505" y="60205"/>
                </a:cubicBezTo>
                <a:lnTo>
                  <a:pt x="8505" y="59918"/>
                </a:lnTo>
                <a:cubicBezTo>
                  <a:pt x="8505" y="33048"/>
                  <a:pt x="6640" y="14225"/>
                  <a:pt x="3973" y="14225"/>
                </a:cubicBezTo>
                <a:close/>
                <a:moveTo>
                  <a:pt x="109963" y="0"/>
                </a:moveTo>
                <a:lnTo>
                  <a:pt x="110784" y="0"/>
                </a:lnTo>
                <a:cubicBezTo>
                  <a:pt x="111229" y="0"/>
                  <a:pt x="111651" y="2203"/>
                  <a:pt x="111914" y="5987"/>
                </a:cubicBezTo>
                <a:lnTo>
                  <a:pt x="114855" y="47848"/>
                </a:lnTo>
                <a:lnTo>
                  <a:pt x="117801" y="5987"/>
                </a:lnTo>
                <a:cubicBezTo>
                  <a:pt x="118068" y="2203"/>
                  <a:pt x="118490" y="0"/>
                  <a:pt x="118935" y="0"/>
                </a:cubicBezTo>
                <a:lnTo>
                  <a:pt x="119743" y="0"/>
                </a:lnTo>
                <a:cubicBezTo>
                  <a:pt x="119779" y="0"/>
                  <a:pt x="119811" y="191"/>
                  <a:pt x="119829" y="526"/>
                </a:cubicBezTo>
                <a:cubicBezTo>
                  <a:pt x="119843" y="862"/>
                  <a:pt x="119843" y="1245"/>
                  <a:pt x="119820" y="1580"/>
                </a:cubicBezTo>
                <a:lnTo>
                  <a:pt x="115745" y="58768"/>
                </a:lnTo>
                <a:lnTo>
                  <a:pt x="119979" y="118208"/>
                </a:lnTo>
                <a:cubicBezTo>
                  <a:pt x="120002" y="118543"/>
                  <a:pt x="120002" y="118926"/>
                  <a:pt x="119997" y="119261"/>
                </a:cubicBezTo>
                <a:cubicBezTo>
                  <a:pt x="119979" y="119597"/>
                  <a:pt x="119947" y="119788"/>
                  <a:pt x="119911" y="119788"/>
                </a:cubicBezTo>
                <a:lnTo>
                  <a:pt x="119071" y="119788"/>
                </a:lnTo>
                <a:cubicBezTo>
                  <a:pt x="118627" y="119788"/>
                  <a:pt x="118204" y="117585"/>
                  <a:pt x="117937" y="113801"/>
                </a:cubicBezTo>
                <a:lnTo>
                  <a:pt x="114832" y="69593"/>
                </a:lnTo>
                <a:lnTo>
                  <a:pt x="111728" y="113801"/>
                </a:lnTo>
                <a:cubicBezTo>
                  <a:pt x="111465" y="117585"/>
                  <a:pt x="111043" y="119788"/>
                  <a:pt x="110593" y="119788"/>
                </a:cubicBezTo>
                <a:lnTo>
                  <a:pt x="109804" y="119788"/>
                </a:lnTo>
                <a:cubicBezTo>
                  <a:pt x="109767" y="119788"/>
                  <a:pt x="109736" y="119597"/>
                  <a:pt x="109722" y="119261"/>
                </a:cubicBezTo>
                <a:cubicBezTo>
                  <a:pt x="109704" y="118926"/>
                  <a:pt x="109704" y="118543"/>
                  <a:pt x="109727" y="118208"/>
                </a:cubicBezTo>
                <a:lnTo>
                  <a:pt x="113961" y="58768"/>
                </a:lnTo>
                <a:lnTo>
                  <a:pt x="109885" y="1580"/>
                </a:lnTo>
                <a:cubicBezTo>
                  <a:pt x="109863" y="1245"/>
                  <a:pt x="109858" y="862"/>
                  <a:pt x="109876" y="526"/>
                </a:cubicBezTo>
                <a:cubicBezTo>
                  <a:pt x="109895" y="191"/>
                  <a:pt x="109926" y="0"/>
                  <a:pt x="109963" y="0"/>
                </a:cubicBezTo>
                <a:close/>
                <a:moveTo>
                  <a:pt x="98360" y="0"/>
                </a:moveTo>
                <a:lnTo>
                  <a:pt x="99402" y="0"/>
                </a:lnTo>
                <a:cubicBezTo>
                  <a:pt x="99456" y="0"/>
                  <a:pt x="99497" y="431"/>
                  <a:pt x="99497" y="957"/>
                </a:cubicBezTo>
                <a:lnTo>
                  <a:pt x="99497" y="106569"/>
                </a:lnTo>
                <a:lnTo>
                  <a:pt x="99497" y="116435"/>
                </a:lnTo>
                <a:cubicBezTo>
                  <a:pt x="99497" y="118256"/>
                  <a:pt x="99352" y="119740"/>
                  <a:pt x="99179" y="119740"/>
                </a:cubicBezTo>
                <a:lnTo>
                  <a:pt x="98160" y="119740"/>
                </a:lnTo>
                <a:cubicBezTo>
                  <a:pt x="98151" y="119788"/>
                  <a:pt x="98146" y="119788"/>
                  <a:pt x="98137" y="119788"/>
                </a:cubicBezTo>
                <a:cubicBezTo>
                  <a:pt x="98128" y="119788"/>
                  <a:pt x="98114" y="119788"/>
                  <a:pt x="98105" y="119740"/>
                </a:cubicBezTo>
                <a:cubicBezTo>
                  <a:pt x="98069" y="119549"/>
                  <a:pt x="98041" y="119261"/>
                  <a:pt x="98041" y="118830"/>
                </a:cubicBezTo>
                <a:lnTo>
                  <a:pt x="98041" y="3304"/>
                </a:lnTo>
                <a:cubicBezTo>
                  <a:pt x="98041" y="1484"/>
                  <a:pt x="98187" y="0"/>
                  <a:pt x="98360" y="0"/>
                </a:cubicBezTo>
                <a:close/>
                <a:moveTo>
                  <a:pt x="77230" y="0"/>
                </a:moveTo>
                <a:lnTo>
                  <a:pt x="78268" y="0"/>
                </a:lnTo>
                <a:cubicBezTo>
                  <a:pt x="78323" y="0"/>
                  <a:pt x="78363" y="431"/>
                  <a:pt x="78363" y="957"/>
                </a:cubicBezTo>
                <a:lnTo>
                  <a:pt x="78363" y="52398"/>
                </a:lnTo>
                <a:lnTo>
                  <a:pt x="84623" y="52398"/>
                </a:lnTo>
                <a:lnTo>
                  <a:pt x="84623" y="3304"/>
                </a:lnTo>
                <a:cubicBezTo>
                  <a:pt x="84623" y="1484"/>
                  <a:pt x="84768" y="0"/>
                  <a:pt x="84940" y="0"/>
                </a:cubicBezTo>
                <a:lnTo>
                  <a:pt x="85979" y="0"/>
                </a:lnTo>
                <a:cubicBezTo>
                  <a:pt x="86029" y="0"/>
                  <a:pt x="86074" y="431"/>
                  <a:pt x="86074" y="957"/>
                </a:cubicBezTo>
                <a:lnTo>
                  <a:pt x="86074" y="116483"/>
                </a:lnTo>
                <a:cubicBezTo>
                  <a:pt x="86074" y="118303"/>
                  <a:pt x="85929" y="119788"/>
                  <a:pt x="85757" y="119788"/>
                </a:cubicBezTo>
                <a:lnTo>
                  <a:pt x="84718" y="119788"/>
                </a:lnTo>
                <a:cubicBezTo>
                  <a:pt x="84668" y="119788"/>
                  <a:pt x="84623" y="119357"/>
                  <a:pt x="84623" y="118830"/>
                </a:cubicBezTo>
                <a:lnTo>
                  <a:pt x="84623" y="66815"/>
                </a:lnTo>
                <a:lnTo>
                  <a:pt x="78363" y="66815"/>
                </a:lnTo>
                <a:lnTo>
                  <a:pt x="78363" y="116435"/>
                </a:lnTo>
                <a:cubicBezTo>
                  <a:pt x="78363" y="118303"/>
                  <a:pt x="78223" y="119788"/>
                  <a:pt x="78051" y="119788"/>
                </a:cubicBezTo>
                <a:lnTo>
                  <a:pt x="77012" y="119788"/>
                </a:lnTo>
                <a:cubicBezTo>
                  <a:pt x="76957" y="119788"/>
                  <a:pt x="76917" y="119309"/>
                  <a:pt x="76917" y="118783"/>
                </a:cubicBezTo>
                <a:lnTo>
                  <a:pt x="76917" y="3304"/>
                </a:lnTo>
                <a:cubicBezTo>
                  <a:pt x="76917" y="1484"/>
                  <a:pt x="77057" y="0"/>
                  <a:pt x="77230" y="0"/>
                </a:cubicBezTo>
                <a:close/>
                <a:moveTo>
                  <a:pt x="59664" y="0"/>
                </a:moveTo>
                <a:lnTo>
                  <a:pt x="62529" y="0"/>
                </a:lnTo>
                <a:cubicBezTo>
                  <a:pt x="65130" y="0"/>
                  <a:pt x="66810" y="15039"/>
                  <a:pt x="66810" y="38412"/>
                </a:cubicBezTo>
                <a:lnTo>
                  <a:pt x="66810" y="38748"/>
                </a:lnTo>
                <a:cubicBezTo>
                  <a:pt x="66810" y="66001"/>
                  <a:pt x="64676" y="78262"/>
                  <a:pt x="62134" y="78262"/>
                </a:cubicBezTo>
                <a:lnTo>
                  <a:pt x="59705" y="78262"/>
                </a:lnTo>
                <a:lnTo>
                  <a:pt x="59705" y="116483"/>
                </a:lnTo>
                <a:cubicBezTo>
                  <a:pt x="59705" y="118303"/>
                  <a:pt x="59564" y="119788"/>
                  <a:pt x="59392" y="119788"/>
                </a:cubicBezTo>
                <a:lnTo>
                  <a:pt x="58348" y="119788"/>
                </a:lnTo>
                <a:cubicBezTo>
                  <a:pt x="58298" y="119788"/>
                  <a:pt x="58252" y="119357"/>
                  <a:pt x="58252" y="118830"/>
                </a:cubicBezTo>
                <a:lnTo>
                  <a:pt x="58252" y="14895"/>
                </a:lnTo>
                <a:cubicBezTo>
                  <a:pt x="58252" y="6705"/>
                  <a:pt x="58888" y="0"/>
                  <a:pt x="59664" y="0"/>
                </a:cubicBezTo>
                <a:close/>
                <a:moveTo>
                  <a:pt x="40088" y="0"/>
                </a:moveTo>
                <a:lnTo>
                  <a:pt x="41108" y="0"/>
                </a:lnTo>
                <a:cubicBezTo>
                  <a:pt x="41158" y="0"/>
                  <a:pt x="41199" y="383"/>
                  <a:pt x="41199" y="910"/>
                </a:cubicBezTo>
                <a:lnTo>
                  <a:pt x="41199" y="105563"/>
                </a:lnTo>
                <a:lnTo>
                  <a:pt x="47895" y="105563"/>
                </a:lnTo>
                <a:cubicBezTo>
                  <a:pt x="47945" y="105563"/>
                  <a:pt x="47986" y="105994"/>
                  <a:pt x="47986" y="106521"/>
                </a:cubicBezTo>
                <a:lnTo>
                  <a:pt x="47986" y="116675"/>
                </a:lnTo>
                <a:cubicBezTo>
                  <a:pt x="47986" y="118399"/>
                  <a:pt x="47854" y="119788"/>
                  <a:pt x="47691" y="119788"/>
                </a:cubicBezTo>
                <a:lnTo>
                  <a:pt x="40465" y="119788"/>
                </a:lnTo>
                <a:cubicBezTo>
                  <a:pt x="40070" y="119788"/>
                  <a:pt x="39748" y="116435"/>
                  <a:pt x="39748" y="112221"/>
                </a:cubicBezTo>
                <a:lnTo>
                  <a:pt x="39748" y="3592"/>
                </a:lnTo>
                <a:cubicBezTo>
                  <a:pt x="39748" y="1580"/>
                  <a:pt x="39902" y="0"/>
                  <a:pt x="40088" y="0"/>
                </a:cubicBezTo>
                <a:close/>
                <a:moveTo>
                  <a:pt x="21883" y="0"/>
                </a:moveTo>
                <a:lnTo>
                  <a:pt x="28397" y="0"/>
                </a:lnTo>
                <a:cubicBezTo>
                  <a:pt x="28429" y="0"/>
                  <a:pt x="28456" y="143"/>
                  <a:pt x="28479" y="383"/>
                </a:cubicBezTo>
                <a:cubicBezTo>
                  <a:pt x="28497" y="670"/>
                  <a:pt x="28501" y="1006"/>
                  <a:pt x="28492" y="1341"/>
                </a:cubicBezTo>
                <a:cubicBezTo>
                  <a:pt x="28275" y="8958"/>
                  <a:pt x="27595" y="14324"/>
                  <a:pt x="26842" y="14324"/>
                </a:cubicBezTo>
                <a:lnTo>
                  <a:pt x="20324" y="14324"/>
                </a:lnTo>
                <a:cubicBezTo>
                  <a:pt x="20297" y="14324"/>
                  <a:pt x="20265" y="14180"/>
                  <a:pt x="20247" y="13892"/>
                </a:cubicBezTo>
                <a:cubicBezTo>
                  <a:pt x="20229" y="13605"/>
                  <a:pt x="20224" y="13270"/>
                  <a:pt x="20233" y="12934"/>
                </a:cubicBezTo>
                <a:cubicBezTo>
                  <a:pt x="20451" y="5317"/>
                  <a:pt x="21131" y="0"/>
                  <a:pt x="21883" y="0"/>
                </a:cubicBezTo>
                <a:close/>
                <a:moveTo>
                  <a:pt x="1410" y="0"/>
                </a:moveTo>
                <a:lnTo>
                  <a:pt x="3973" y="0"/>
                </a:lnTo>
                <a:cubicBezTo>
                  <a:pt x="7461" y="0"/>
                  <a:pt x="9997" y="25049"/>
                  <a:pt x="9997" y="59583"/>
                </a:cubicBezTo>
                <a:lnTo>
                  <a:pt x="9997" y="59918"/>
                </a:lnTo>
                <a:cubicBezTo>
                  <a:pt x="9997" y="94595"/>
                  <a:pt x="7461" y="119788"/>
                  <a:pt x="3973" y="119788"/>
                </a:cubicBezTo>
                <a:lnTo>
                  <a:pt x="1410" y="119788"/>
                </a:lnTo>
                <a:cubicBezTo>
                  <a:pt x="630" y="119788"/>
                  <a:pt x="0" y="113131"/>
                  <a:pt x="0" y="104893"/>
                </a:cubicBezTo>
                <a:lnTo>
                  <a:pt x="0" y="14895"/>
                </a:lnTo>
                <a:cubicBezTo>
                  <a:pt x="0" y="6657"/>
                  <a:pt x="630" y="0"/>
                  <a:pt x="141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Helvetica Neue"/>
              <a:ea typeface="Helvetica Neue"/>
              <a:cs typeface="Helvetica Neue"/>
              <a:sym typeface="Helvetica Neue"/>
            </a:endParaRPr>
          </a:p>
        </p:txBody>
      </p:sp>
      <p:grpSp>
        <p:nvGrpSpPr>
          <p:cNvPr id="176" name="Google Shape;176;p20"/>
          <p:cNvGrpSpPr/>
          <p:nvPr/>
        </p:nvGrpSpPr>
        <p:grpSpPr>
          <a:xfrm>
            <a:off x="7696225" y="6412406"/>
            <a:ext cx="4148520" cy="228604"/>
            <a:chOff x="981250" y="6392355"/>
            <a:chExt cx="4148520" cy="215400"/>
          </a:xfrm>
        </p:grpSpPr>
        <p:sp>
          <p:nvSpPr>
            <p:cNvPr id="177" name="Google Shape;177;p20"/>
            <p:cNvSpPr/>
            <p:nvPr/>
          </p:nvSpPr>
          <p:spPr>
            <a:xfrm>
              <a:off x="981250" y="6445456"/>
              <a:ext cx="1161300" cy="109200"/>
            </a:xfrm>
            <a:custGeom>
              <a:avLst/>
              <a:gdLst/>
              <a:ahLst/>
              <a:cxnLst/>
              <a:rect l="l" t="t" r="r" b="b"/>
              <a:pathLst>
                <a:path w="120000" h="120000" extrusionOk="0">
                  <a:moveTo>
                    <a:pt x="20563" y="105675"/>
                  </a:moveTo>
                  <a:lnTo>
                    <a:pt x="27077" y="105675"/>
                  </a:lnTo>
                  <a:cubicBezTo>
                    <a:pt x="27108" y="105675"/>
                    <a:pt x="27140" y="105819"/>
                    <a:pt x="27158" y="106107"/>
                  </a:cubicBezTo>
                  <a:cubicBezTo>
                    <a:pt x="27176" y="106394"/>
                    <a:pt x="27181" y="106730"/>
                    <a:pt x="27172" y="107065"/>
                  </a:cubicBezTo>
                  <a:cubicBezTo>
                    <a:pt x="26954" y="114682"/>
                    <a:pt x="26274" y="119999"/>
                    <a:pt x="25522" y="119999"/>
                  </a:cubicBezTo>
                  <a:lnTo>
                    <a:pt x="19008" y="119999"/>
                  </a:lnTo>
                  <a:cubicBezTo>
                    <a:pt x="18976" y="119999"/>
                    <a:pt x="18945" y="119856"/>
                    <a:pt x="18926" y="119616"/>
                  </a:cubicBezTo>
                  <a:cubicBezTo>
                    <a:pt x="18908" y="119329"/>
                    <a:pt x="18904" y="118994"/>
                    <a:pt x="18913" y="118658"/>
                  </a:cubicBezTo>
                  <a:cubicBezTo>
                    <a:pt x="19130" y="111041"/>
                    <a:pt x="19810" y="105675"/>
                    <a:pt x="20563" y="105675"/>
                  </a:cubicBezTo>
                  <a:close/>
                  <a:moveTo>
                    <a:pt x="21327" y="52837"/>
                  </a:moveTo>
                  <a:lnTo>
                    <a:pt x="27841" y="52837"/>
                  </a:lnTo>
                  <a:cubicBezTo>
                    <a:pt x="27873" y="52837"/>
                    <a:pt x="27900" y="53029"/>
                    <a:pt x="27919" y="53269"/>
                  </a:cubicBezTo>
                  <a:cubicBezTo>
                    <a:pt x="27937" y="53556"/>
                    <a:pt x="27941" y="53892"/>
                    <a:pt x="27932" y="54227"/>
                  </a:cubicBezTo>
                  <a:cubicBezTo>
                    <a:pt x="27715" y="61796"/>
                    <a:pt x="27039" y="67162"/>
                    <a:pt x="26282" y="67162"/>
                  </a:cubicBezTo>
                  <a:lnTo>
                    <a:pt x="19768" y="67162"/>
                  </a:lnTo>
                  <a:cubicBezTo>
                    <a:pt x="19736" y="67162"/>
                    <a:pt x="19709" y="66970"/>
                    <a:pt x="19687" y="66730"/>
                  </a:cubicBezTo>
                  <a:cubicBezTo>
                    <a:pt x="19673" y="66443"/>
                    <a:pt x="19664" y="66108"/>
                    <a:pt x="19673" y="65772"/>
                  </a:cubicBezTo>
                  <a:cubicBezTo>
                    <a:pt x="19891" y="58203"/>
                    <a:pt x="20570" y="52837"/>
                    <a:pt x="21327" y="52837"/>
                  </a:cubicBezTo>
                  <a:close/>
                  <a:moveTo>
                    <a:pt x="60050" y="14273"/>
                  </a:moveTo>
                  <a:cubicBezTo>
                    <a:pt x="59860" y="14273"/>
                    <a:pt x="59705" y="15901"/>
                    <a:pt x="59701" y="17961"/>
                  </a:cubicBezTo>
                  <a:lnTo>
                    <a:pt x="59701" y="64085"/>
                  </a:lnTo>
                  <a:lnTo>
                    <a:pt x="62365" y="64085"/>
                  </a:lnTo>
                  <a:cubicBezTo>
                    <a:pt x="64145" y="64085"/>
                    <a:pt x="65343" y="54122"/>
                    <a:pt x="65343" y="39227"/>
                  </a:cubicBezTo>
                  <a:lnTo>
                    <a:pt x="65343" y="38891"/>
                  </a:lnTo>
                  <a:cubicBezTo>
                    <a:pt x="65343" y="23229"/>
                    <a:pt x="64281" y="14273"/>
                    <a:pt x="62434" y="14273"/>
                  </a:cubicBezTo>
                  <a:close/>
                  <a:moveTo>
                    <a:pt x="1846" y="14225"/>
                  </a:moveTo>
                  <a:cubicBezTo>
                    <a:pt x="1623" y="14225"/>
                    <a:pt x="1447" y="16141"/>
                    <a:pt x="1447" y="18488"/>
                  </a:cubicBezTo>
                  <a:lnTo>
                    <a:pt x="1447" y="105515"/>
                  </a:lnTo>
                  <a:lnTo>
                    <a:pt x="3969" y="105515"/>
                  </a:lnTo>
                  <a:cubicBezTo>
                    <a:pt x="6636" y="105515"/>
                    <a:pt x="8505" y="86883"/>
                    <a:pt x="8505" y="60205"/>
                  </a:cubicBezTo>
                  <a:lnTo>
                    <a:pt x="8505" y="59918"/>
                  </a:lnTo>
                  <a:cubicBezTo>
                    <a:pt x="8505" y="33048"/>
                    <a:pt x="6640" y="14225"/>
                    <a:pt x="3973" y="14225"/>
                  </a:cubicBezTo>
                  <a:close/>
                  <a:moveTo>
                    <a:pt x="109963" y="0"/>
                  </a:moveTo>
                  <a:lnTo>
                    <a:pt x="110784" y="0"/>
                  </a:lnTo>
                  <a:cubicBezTo>
                    <a:pt x="111229" y="0"/>
                    <a:pt x="111651" y="2203"/>
                    <a:pt x="111914" y="5987"/>
                  </a:cubicBezTo>
                  <a:lnTo>
                    <a:pt x="114855" y="47848"/>
                  </a:lnTo>
                  <a:lnTo>
                    <a:pt x="117801" y="5987"/>
                  </a:lnTo>
                  <a:cubicBezTo>
                    <a:pt x="118068" y="2203"/>
                    <a:pt x="118490" y="0"/>
                    <a:pt x="118935" y="0"/>
                  </a:cubicBezTo>
                  <a:lnTo>
                    <a:pt x="119743" y="0"/>
                  </a:lnTo>
                  <a:cubicBezTo>
                    <a:pt x="119779" y="0"/>
                    <a:pt x="119811" y="191"/>
                    <a:pt x="119829" y="526"/>
                  </a:cubicBezTo>
                  <a:cubicBezTo>
                    <a:pt x="119843" y="862"/>
                    <a:pt x="119843" y="1245"/>
                    <a:pt x="119820" y="1580"/>
                  </a:cubicBezTo>
                  <a:lnTo>
                    <a:pt x="115745" y="58768"/>
                  </a:lnTo>
                  <a:lnTo>
                    <a:pt x="119979" y="118208"/>
                  </a:lnTo>
                  <a:cubicBezTo>
                    <a:pt x="120002" y="118543"/>
                    <a:pt x="120002" y="118926"/>
                    <a:pt x="119997" y="119261"/>
                  </a:cubicBezTo>
                  <a:cubicBezTo>
                    <a:pt x="119979" y="119597"/>
                    <a:pt x="119947" y="119788"/>
                    <a:pt x="119911" y="119788"/>
                  </a:cubicBezTo>
                  <a:lnTo>
                    <a:pt x="119071" y="119788"/>
                  </a:lnTo>
                  <a:cubicBezTo>
                    <a:pt x="118627" y="119788"/>
                    <a:pt x="118204" y="117585"/>
                    <a:pt x="117937" y="113801"/>
                  </a:cubicBezTo>
                  <a:lnTo>
                    <a:pt x="114832" y="69593"/>
                  </a:lnTo>
                  <a:lnTo>
                    <a:pt x="111728" y="113801"/>
                  </a:lnTo>
                  <a:cubicBezTo>
                    <a:pt x="111465" y="117585"/>
                    <a:pt x="111043" y="119788"/>
                    <a:pt x="110593" y="119788"/>
                  </a:cubicBezTo>
                  <a:lnTo>
                    <a:pt x="109804" y="119788"/>
                  </a:lnTo>
                  <a:cubicBezTo>
                    <a:pt x="109767" y="119788"/>
                    <a:pt x="109736" y="119597"/>
                    <a:pt x="109722" y="119261"/>
                  </a:cubicBezTo>
                  <a:cubicBezTo>
                    <a:pt x="109704" y="118926"/>
                    <a:pt x="109704" y="118543"/>
                    <a:pt x="109727" y="118208"/>
                  </a:cubicBezTo>
                  <a:lnTo>
                    <a:pt x="113961" y="58768"/>
                  </a:lnTo>
                  <a:lnTo>
                    <a:pt x="109885" y="1580"/>
                  </a:lnTo>
                  <a:cubicBezTo>
                    <a:pt x="109863" y="1245"/>
                    <a:pt x="109858" y="862"/>
                    <a:pt x="109876" y="526"/>
                  </a:cubicBezTo>
                  <a:cubicBezTo>
                    <a:pt x="109895" y="191"/>
                    <a:pt x="109926" y="0"/>
                    <a:pt x="109963" y="0"/>
                  </a:cubicBezTo>
                  <a:close/>
                  <a:moveTo>
                    <a:pt x="98360" y="0"/>
                  </a:moveTo>
                  <a:lnTo>
                    <a:pt x="99402" y="0"/>
                  </a:lnTo>
                  <a:cubicBezTo>
                    <a:pt x="99456" y="0"/>
                    <a:pt x="99497" y="431"/>
                    <a:pt x="99497" y="957"/>
                  </a:cubicBezTo>
                  <a:lnTo>
                    <a:pt x="99497" y="106569"/>
                  </a:lnTo>
                  <a:lnTo>
                    <a:pt x="99497" y="116435"/>
                  </a:lnTo>
                  <a:cubicBezTo>
                    <a:pt x="99497" y="118256"/>
                    <a:pt x="99352" y="119740"/>
                    <a:pt x="99179" y="119740"/>
                  </a:cubicBezTo>
                  <a:lnTo>
                    <a:pt x="98160" y="119740"/>
                  </a:lnTo>
                  <a:cubicBezTo>
                    <a:pt x="98151" y="119788"/>
                    <a:pt x="98146" y="119788"/>
                    <a:pt x="98137" y="119788"/>
                  </a:cubicBezTo>
                  <a:cubicBezTo>
                    <a:pt x="98128" y="119788"/>
                    <a:pt x="98114" y="119788"/>
                    <a:pt x="98105" y="119740"/>
                  </a:cubicBezTo>
                  <a:cubicBezTo>
                    <a:pt x="98069" y="119549"/>
                    <a:pt x="98041" y="119261"/>
                    <a:pt x="98041" y="118830"/>
                  </a:cubicBezTo>
                  <a:lnTo>
                    <a:pt x="98041" y="3304"/>
                  </a:lnTo>
                  <a:cubicBezTo>
                    <a:pt x="98041" y="1484"/>
                    <a:pt x="98187" y="0"/>
                    <a:pt x="98360" y="0"/>
                  </a:cubicBezTo>
                  <a:close/>
                  <a:moveTo>
                    <a:pt x="77230" y="0"/>
                  </a:moveTo>
                  <a:lnTo>
                    <a:pt x="78268" y="0"/>
                  </a:lnTo>
                  <a:cubicBezTo>
                    <a:pt x="78323" y="0"/>
                    <a:pt x="78363" y="431"/>
                    <a:pt x="78363" y="957"/>
                  </a:cubicBezTo>
                  <a:lnTo>
                    <a:pt x="78363" y="52398"/>
                  </a:lnTo>
                  <a:lnTo>
                    <a:pt x="84623" y="52398"/>
                  </a:lnTo>
                  <a:lnTo>
                    <a:pt x="84623" y="3304"/>
                  </a:lnTo>
                  <a:cubicBezTo>
                    <a:pt x="84623" y="1484"/>
                    <a:pt x="84768" y="0"/>
                    <a:pt x="84940" y="0"/>
                  </a:cubicBezTo>
                  <a:lnTo>
                    <a:pt x="85979" y="0"/>
                  </a:lnTo>
                  <a:cubicBezTo>
                    <a:pt x="86029" y="0"/>
                    <a:pt x="86074" y="431"/>
                    <a:pt x="86074" y="957"/>
                  </a:cubicBezTo>
                  <a:lnTo>
                    <a:pt x="86074" y="116483"/>
                  </a:lnTo>
                  <a:cubicBezTo>
                    <a:pt x="86074" y="118303"/>
                    <a:pt x="85929" y="119788"/>
                    <a:pt x="85757" y="119788"/>
                  </a:cubicBezTo>
                  <a:lnTo>
                    <a:pt x="84718" y="119788"/>
                  </a:lnTo>
                  <a:cubicBezTo>
                    <a:pt x="84668" y="119788"/>
                    <a:pt x="84623" y="119357"/>
                    <a:pt x="84623" y="118830"/>
                  </a:cubicBezTo>
                  <a:lnTo>
                    <a:pt x="84623" y="66815"/>
                  </a:lnTo>
                  <a:lnTo>
                    <a:pt x="78363" y="66815"/>
                  </a:lnTo>
                  <a:lnTo>
                    <a:pt x="78363" y="116435"/>
                  </a:lnTo>
                  <a:cubicBezTo>
                    <a:pt x="78363" y="118303"/>
                    <a:pt x="78223" y="119788"/>
                    <a:pt x="78051" y="119788"/>
                  </a:cubicBezTo>
                  <a:lnTo>
                    <a:pt x="77012" y="119788"/>
                  </a:lnTo>
                  <a:cubicBezTo>
                    <a:pt x="76957" y="119788"/>
                    <a:pt x="76917" y="119309"/>
                    <a:pt x="76917" y="118783"/>
                  </a:cubicBezTo>
                  <a:lnTo>
                    <a:pt x="76917" y="3304"/>
                  </a:lnTo>
                  <a:cubicBezTo>
                    <a:pt x="76917" y="1484"/>
                    <a:pt x="77057" y="0"/>
                    <a:pt x="77230" y="0"/>
                  </a:cubicBezTo>
                  <a:close/>
                  <a:moveTo>
                    <a:pt x="59664" y="0"/>
                  </a:moveTo>
                  <a:lnTo>
                    <a:pt x="62529" y="0"/>
                  </a:lnTo>
                  <a:cubicBezTo>
                    <a:pt x="65130" y="0"/>
                    <a:pt x="66810" y="15039"/>
                    <a:pt x="66810" y="38412"/>
                  </a:cubicBezTo>
                  <a:lnTo>
                    <a:pt x="66810" y="38748"/>
                  </a:lnTo>
                  <a:cubicBezTo>
                    <a:pt x="66810" y="66001"/>
                    <a:pt x="64676" y="78262"/>
                    <a:pt x="62134" y="78262"/>
                  </a:cubicBezTo>
                  <a:lnTo>
                    <a:pt x="59705" y="78262"/>
                  </a:lnTo>
                  <a:lnTo>
                    <a:pt x="59705" y="116483"/>
                  </a:lnTo>
                  <a:cubicBezTo>
                    <a:pt x="59705" y="118303"/>
                    <a:pt x="59564" y="119788"/>
                    <a:pt x="59392" y="119788"/>
                  </a:cubicBezTo>
                  <a:lnTo>
                    <a:pt x="58348" y="119788"/>
                  </a:lnTo>
                  <a:cubicBezTo>
                    <a:pt x="58298" y="119788"/>
                    <a:pt x="58252" y="119357"/>
                    <a:pt x="58252" y="118830"/>
                  </a:cubicBezTo>
                  <a:lnTo>
                    <a:pt x="58252" y="14895"/>
                  </a:lnTo>
                  <a:cubicBezTo>
                    <a:pt x="58252" y="6705"/>
                    <a:pt x="58888" y="0"/>
                    <a:pt x="59664" y="0"/>
                  </a:cubicBezTo>
                  <a:close/>
                  <a:moveTo>
                    <a:pt x="40088" y="0"/>
                  </a:moveTo>
                  <a:lnTo>
                    <a:pt x="41108" y="0"/>
                  </a:lnTo>
                  <a:cubicBezTo>
                    <a:pt x="41158" y="0"/>
                    <a:pt x="41199" y="383"/>
                    <a:pt x="41199" y="910"/>
                  </a:cubicBezTo>
                  <a:lnTo>
                    <a:pt x="41199" y="105563"/>
                  </a:lnTo>
                  <a:lnTo>
                    <a:pt x="47895" y="105563"/>
                  </a:lnTo>
                  <a:cubicBezTo>
                    <a:pt x="47945" y="105563"/>
                    <a:pt x="47986" y="105994"/>
                    <a:pt x="47986" y="106521"/>
                  </a:cubicBezTo>
                  <a:lnTo>
                    <a:pt x="47986" y="116675"/>
                  </a:lnTo>
                  <a:cubicBezTo>
                    <a:pt x="47986" y="118399"/>
                    <a:pt x="47854" y="119788"/>
                    <a:pt x="47691" y="119788"/>
                  </a:cubicBezTo>
                  <a:lnTo>
                    <a:pt x="40465" y="119788"/>
                  </a:lnTo>
                  <a:cubicBezTo>
                    <a:pt x="40070" y="119788"/>
                    <a:pt x="39748" y="116435"/>
                    <a:pt x="39748" y="112221"/>
                  </a:cubicBezTo>
                  <a:lnTo>
                    <a:pt x="39748" y="3592"/>
                  </a:lnTo>
                  <a:cubicBezTo>
                    <a:pt x="39748" y="1580"/>
                    <a:pt x="39902" y="0"/>
                    <a:pt x="40088" y="0"/>
                  </a:cubicBezTo>
                  <a:close/>
                  <a:moveTo>
                    <a:pt x="21883" y="0"/>
                  </a:moveTo>
                  <a:lnTo>
                    <a:pt x="28397" y="0"/>
                  </a:lnTo>
                  <a:cubicBezTo>
                    <a:pt x="28429" y="0"/>
                    <a:pt x="28456" y="143"/>
                    <a:pt x="28479" y="383"/>
                  </a:cubicBezTo>
                  <a:cubicBezTo>
                    <a:pt x="28497" y="670"/>
                    <a:pt x="28501" y="1006"/>
                    <a:pt x="28492" y="1341"/>
                  </a:cubicBezTo>
                  <a:cubicBezTo>
                    <a:pt x="28275" y="8958"/>
                    <a:pt x="27595" y="14324"/>
                    <a:pt x="26842" y="14324"/>
                  </a:cubicBezTo>
                  <a:lnTo>
                    <a:pt x="20324" y="14324"/>
                  </a:lnTo>
                  <a:cubicBezTo>
                    <a:pt x="20297" y="14324"/>
                    <a:pt x="20265" y="14180"/>
                    <a:pt x="20247" y="13892"/>
                  </a:cubicBezTo>
                  <a:cubicBezTo>
                    <a:pt x="20229" y="13605"/>
                    <a:pt x="20224" y="13270"/>
                    <a:pt x="20233" y="12934"/>
                  </a:cubicBezTo>
                  <a:cubicBezTo>
                    <a:pt x="20451" y="5317"/>
                    <a:pt x="21131" y="0"/>
                    <a:pt x="21883" y="0"/>
                  </a:cubicBezTo>
                  <a:close/>
                  <a:moveTo>
                    <a:pt x="1410" y="0"/>
                  </a:moveTo>
                  <a:lnTo>
                    <a:pt x="3973" y="0"/>
                  </a:lnTo>
                  <a:cubicBezTo>
                    <a:pt x="7461" y="0"/>
                    <a:pt x="9997" y="25049"/>
                    <a:pt x="9997" y="59583"/>
                  </a:cubicBezTo>
                  <a:lnTo>
                    <a:pt x="9997" y="59918"/>
                  </a:lnTo>
                  <a:cubicBezTo>
                    <a:pt x="9997" y="94595"/>
                    <a:pt x="7461" y="119788"/>
                    <a:pt x="3973" y="119788"/>
                  </a:cubicBezTo>
                  <a:lnTo>
                    <a:pt x="1410" y="119788"/>
                  </a:lnTo>
                  <a:cubicBezTo>
                    <a:pt x="630" y="119788"/>
                    <a:pt x="0" y="113131"/>
                    <a:pt x="0" y="104893"/>
                  </a:cubicBezTo>
                  <a:lnTo>
                    <a:pt x="0" y="14895"/>
                  </a:lnTo>
                  <a:cubicBezTo>
                    <a:pt x="0" y="6657"/>
                    <a:pt x="630" y="0"/>
                    <a:pt x="1410"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Helvetica Neue"/>
                <a:ea typeface="Helvetica Neue"/>
                <a:cs typeface="Helvetica Neue"/>
                <a:sym typeface="Helvetica Neue"/>
              </a:endParaRPr>
            </a:p>
          </p:txBody>
        </p:sp>
        <p:sp>
          <p:nvSpPr>
            <p:cNvPr id="178" name="Google Shape;178;p20"/>
            <p:cNvSpPr/>
            <p:nvPr/>
          </p:nvSpPr>
          <p:spPr>
            <a:xfrm>
              <a:off x="1907470" y="6392355"/>
              <a:ext cx="3222300" cy="215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600"/>
                <a:buFont typeface="Arial"/>
                <a:buNone/>
              </a:pPr>
              <a:r>
                <a:rPr lang="en-US" sz="800" b="0" i="0" u="none" strike="noStrike" cap="none">
                  <a:solidFill>
                    <a:srgbClr val="FFFFFF"/>
                  </a:solidFill>
                  <a:latin typeface="Arial"/>
                  <a:ea typeface="Arial"/>
                  <a:cs typeface="Arial"/>
                  <a:sym typeface="Arial"/>
                </a:rPr>
                <a:t>© 2020 Delphix. All Rights Reserved. Private and Confidential.</a:t>
              </a:r>
              <a:endParaRPr sz="1467"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Frontiers">
  <p:cSld name="1_Title - Frontiers 3">
    <p:bg>
      <p:bgPr>
        <a:solidFill>
          <a:schemeClr val="accent4"/>
        </a:solidFill>
        <a:effectLst/>
      </p:bgPr>
    </p:bg>
    <p:spTree>
      <p:nvGrpSpPr>
        <p:cNvPr id="1" name="Shape 179"/>
        <p:cNvGrpSpPr/>
        <p:nvPr/>
      </p:nvGrpSpPr>
      <p:grpSpPr>
        <a:xfrm>
          <a:off x="0" y="0"/>
          <a:ext cx="0" cy="0"/>
          <a:chOff x="0" y="0"/>
          <a:chExt cx="0" cy="0"/>
        </a:xfrm>
      </p:grpSpPr>
      <p:sp>
        <p:nvSpPr>
          <p:cNvPr id="180" name="Google Shape;180;p21"/>
          <p:cNvSpPr txBox="1">
            <a:spLocks noGrp="1"/>
          </p:cNvSpPr>
          <p:nvPr>
            <p:ph type="title"/>
          </p:nvPr>
        </p:nvSpPr>
        <p:spPr>
          <a:xfrm>
            <a:off x="717177" y="1039906"/>
            <a:ext cx="10743900" cy="4912800"/>
          </a:xfrm>
          <a:prstGeom prst="rect">
            <a:avLst/>
          </a:prstGeom>
          <a:noFill/>
          <a:ln>
            <a:noFill/>
          </a:ln>
        </p:spPr>
        <p:txBody>
          <a:bodyPr spcFirstLastPara="1" wrap="square" lIns="91425" tIns="45700" rIns="91425" bIns="45700" anchor="ctr" anchorCtr="0">
            <a:noAutofit/>
          </a:bodyPr>
          <a:lstStyle>
            <a:lvl1pPr lvl="0" algn="l">
              <a:lnSpc>
                <a:spcPct val="125000"/>
              </a:lnSpc>
              <a:spcBef>
                <a:spcPts val="0"/>
              </a:spcBef>
              <a:spcAft>
                <a:spcPts val="0"/>
              </a:spcAft>
              <a:buClr>
                <a:schemeClr val="lt1"/>
              </a:buClr>
              <a:buSzPts val="3000"/>
              <a:buFont typeface="Arial"/>
              <a:buNone/>
              <a:defRPr sz="3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1" name="Google Shape;181;p21"/>
          <p:cNvSpPr/>
          <p:nvPr/>
        </p:nvSpPr>
        <p:spPr>
          <a:xfrm>
            <a:off x="9863125" y="666916"/>
            <a:ext cx="1905900" cy="179100"/>
          </a:xfrm>
          <a:custGeom>
            <a:avLst/>
            <a:gdLst/>
            <a:ahLst/>
            <a:cxnLst/>
            <a:rect l="l" t="t" r="r" b="b"/>
            <a:pathLst>
              <a:path w="120000" h="120000" extrusionOk="0">
                <a:moveTo>
                  <a:pt x="20563" y="105675"/>
                </a:moveTo>
                <a:lnTo>
                  <a:pt x="27077" y="105675"/>
                </a:lnTo>
                <a:cubicBezTo>
                  <a:pt x="27108" y="105675"/>
                  <a:pt x="27140" y="105819"/>
                  <a:pt x="27158" y="106107"/>
                </a:cubicBezTo>
                <a:cubicBezTo>
                  <a:pt x="27176" y="106394"/>
                  <a:pt x="27181" y="106730"/>
                  <a:pt x="27172" y="107065"/>
                </a:cubicBezTo>
                <a:cubicBezTo>
                  <a:pt x="26954" y="114682"/>
                  <a:pt x="26274" y="119999"/>
                  <a:pt x="25522" y="119999"/>
                </a:cubicBezTo>
                <a:lnTo>
                  <a:pt x="19008" y="119999"/>
                </a:lnTo>
                <a:cubicBezTo>
                  <a:pt x="18976" y="119999"/>
                  <a:pt x="18945" y="119856"/>
                  <a:pt x="18926" y="119616"/>
                </a:cubicBezTo>
                <a:cubicBezTo>
                  <a:pt x="18908" y="119329"/>
                  <a:pt x="18904" y="118994"/>
                  <a:pt x="18913" y="118658"/>
                </a:cubicBezTo>
                <a:cubicBezTo>
                  <a:pt x="19130" y="111041"/>
                  <a:pt x="19810" y="105675"/>
                  <a:pt x="20563" y="105675"/>
                </a:cubicBezTo>
                <a:close/>
                <a:moveTo>
                  <a:pt x="21327" y="52837"/>
                </a:moveTo>
                <a:lnTo>
                  <a:pt x="27841" y="52837"/>
                </a:lnTo>
                <a:cubicBezTo>
                  <a:pt x="27873" y="52837"/>
                  <a:pt x="27900" y="53029"/>
                  <a:pt x="27919" y="53269"/>
                </a:cubicBezTo>
                <a:cubicBezTo>
                  <a:pt x="27937" y="53556"/>
                  <a:pt x="27941" y="53892"/>
                  <a:pt x="27932" y="54227"/>
                </a:cubicBezTo>
                <a:cubicBezTo>
                  <a:pt x="27715" y="61796"/>
                  <a:pt x="27039" y="67162"/>
                  <a:pt x="26282" y="67162"/>
                </a:cubicBezTo>
                <a:lnTo>
                  <a:pt x="19768" y="67162"/>
                </a:lnTo>
                <a:cubicBezTo>
                  <a:pt x="19736" y="67162"/>
                  <a:pt x="19709" y="66970"/>
                  <a:pt x="19687" y="66730"/>
                </a:cubicBezTo>
                <a:cubicBezTo>
                  <a:pt x="19673" y="66443"/>
                  <a:pt x="19664" y="66108"/>
                  <a:pt x="19673" y="65772"/>
                </a:cubicBezTo>
                <a:cubicBezTo>
                  <a:pt x="19891" y="58203"/>
                  <a:pt x="20570" y="52837"/>
                  <a:pt x="21327" y="52837"/>
                </a:cubicBezTo>
                <a:close/>
                <a:moveTo>
                  <a:pt x="60050" y="14273"/>
                </a:moveTo>
                <a:cubicBezTo>
                  <a:pt x="59860" y="14273"/>
                  <a:pt x="59705" y="15901"/>
                  <a:pt x="59701" y="17961"/>
                </a:cubicBezTo>
                <a:lnTo>
                  <a:pt x="59701" y="64085"/>
                </a:lnTo>
                <a:lnTo>
                  <a:pt x="62365" y="64085"/>
                </a:lnTo>
                <a:cubicBezTo>
                  <a:pt x="64145" y="64085"/>
                  <a:pt x="65343" y="54122"/>
                  <a:pt x="65343" y="39227"/>
                </a:cubicBezTo>
                <a:lnTo>
                  <a:pt x="65343" y="38891"/>
                </a:lnTo>
                <a:cubicBezTo>
                  <a:pt x="65343" y="23229"/>
                  <a:pt x="64281" y="14273"/>
                  <a:pt x="62434" y="14273"/>
                </a:cubicBezTo>
                <a:close/>
                <a:moveTo>
                  <a:pt x="1846" y="14225"/>
                </a:moveTo>
                <a:cubicBezTo>
                  <a:pt x="1623" y="14225"/>
                  <a:pt x="1447" y="16141"/>
                  <a:pt x="1447" y="18488"/>
                </a:cubicBezTo>
                <a:lnTo>
                  <a:pt x="1447" y="105515"/>
                </a:lnTo>
                <a:lnTo>
                  <a:pt x="3969" y="105515"/>
                </a:lnTo>
                <a:cubicBezTo>
                  <a:pt x="6636" y="105515"/>
                  <a:pt x="8505" y="86883"/>
                  <a:pt x="8505" y="60205"/>
                </a:cubicBezTo>
                <a:lnTo>
                  <a:pt x="8505" y="59918"/>
                </a:lnTo>
                <a:cubicBezTo>
                  <a:pt x="8505" y="33048"/>
                  <a:pt x="6640" y="14225"/>
                  <a:pt x="3973" y="14225"/>
                </a:cubicBezTo>
                <a:close/>
                <a:moveTo>
                  <a:pt x="109963" y="0"/>
                </a:moveTo>
                <a:lnTo>
                  <a:pt x="110784" y="0"/>
                </a:lnTo>
                <a:cubicBezTo>
                  <a:pt x="111229" y="0"/>
                  <a:pt x="111651" y="2203"/>
                  <a:pt x="111914" y="5987"/>
                </a:cubicBezTo>
                <a:lnTo>
                  <a:pt x="114855" y="47848"/>
                </a:lnTo>
                <a:lnTo>
                  <a:pt x="117801" y="5987"/>
                </a:lnTo>
                <a:cubicBezTo>
                  <a:pt x="118068" y="2203"/>
                  <a:pt x="118490" y="0"/>
                  <a:pt x="118935" y="0"/>
                </a:cubicBezTo>
                <a:lnTo>
                  <a:pt x="119743" y="0"/>
                </a:lnTo>
                <a:cubicBezTo>
                  <a:pt x="119779" y="0"/>
                  <a:pt x="119811" y="191"/>
                  <a:pt x="119829" y="526"/>
                </a:cubicBezTo>
                <a:cubicBezTo>
                  <a:pt x="119843" y="862"/>
                  <a:pt x="119843" y="1245"/>
                  <a:pt x="119820" y="1580"/>
                </a:cubicBezTo>
                <a:lnTo>
                  <a:pt x="115745" y="58768"/>
                </a:lnTo>
                <a:lnTo>
                  <a:pt x="119979" y="118208"/>
                </a:lnTo>
                <a:cubicBezTo>
                  <a:pt x="120002" y="118543"/>
                  <a:pt x="120002" y="118926"/>
                  <a:pt x="119997" y="119261"/>
                </a:cubicBezTo>
                <a:cubicBezTo>
                  <a:pt x="119979" y="119597"/>
                  <a:pt x="119947" y="119788"/>
                  <a:pt x="119911" y="119788"/>
                </a:cubicBezTo>
                <a:lnTo>
                  <a:pt x="119071" y="119788"/>
                </a:lnTo>
                <a:cubicBezTo>
                  <a:pt x="118627" y="119788"/>
                  <a:pt x="118204" y="117585"/>
                  <a:pt x="117937" y="113801"/>
                </a:cubicBezTo>
                <a:lnTo>
                  <a:pt x="114832" y="69593"/>
                </a:lnTo>
                <a:lnTo>
                  <a:pt x="111728" y="113801"/>
                </a:lnTo>
                <a:cubicBezTo>
                  <a:pt x="111465" y="117585"/>
                  <a:pt x="111043" y="119788"/>
                  <a:pt x="110593" y="119788"/>
                </a:cubicBezTo>
                <a:lnTo>
                  <a:pt x="109804" y="119788"/>
                </a:lnTo>
                <a:cubicBezTo>
                  <a:pt x="109767" y="119788"/>
                  <a:pt x="109736" y="119597"/>
                  <a:pt x="109722" y="119261"/>
                </a:cubicBezTo>
                <a:cubicBezTo>
                  <a:pt x="109704" y="118926"/>
                  <a:pt x="109704" y="118543"/>
                  <a:pt x="109727" y="118208"/>
                </a:cubicBezTo>
                <a:lnTo>
                  <a:pt x="113961" y="58768"/>
                </a:lnTo>
                <a:lnTo>
                  <a:pt x="109885" y="1580"/>
                </a:lnTo>
                <a:cubicBezTo>
                  <a:pt x="109863" y="1245"/>
                  <a:pt x="109858" y="862"/>
                  <a:pt x="109876" y="526"/>
                </a:cubicBezTo>
                <a:cubicBezTo>
                  <a:pt x="109895" y="191"/>
                  <a:pt x="109926" y="0"/>
                  <a:pt x="109963" y="0"/>
                </a:cubicBezTo>
                <a:close/>
                <a:moveTo>
                  <a:pt x="98360" y="0"/>
                </a:moveTo>
                <a:lnTo>
                  <a:pt x="99402" y="0"/>
                </a:lnTo>
                <a:cubicBezTo>
                  <a:pt x="99456" y="0"/>
                  <a:pt x="99497" y="431"/>
                  <a:pt x="99497" y="957"/>
                </a:cubicBezTo>
                <a:lnTo>
                  <a:pt x="99497" y="106569"/>
                </a:lnTo>
                <a:lnTo>
                  <a:pt x="99497" y="116435"/>
                </a:lnTo>
                <a:cubicBezTo>
                  <a:pt x="99497" y="118256"/>
                  <a:pt x="99352" y="119740"/>
                  <a:pt x="99179" y="119740"/>
                </a:cubicBezTo>
                <a:lnTo>
                  <a:pt x="98160" y="119740"/>
                </a:lnTo>
                <a:cubicBezTo>
                  <a:pt x="98151" y="119788"/>
                  <a:pt x="98146" y="119788"/>
                  <a:pt x="98137" y="119788"/>
                </a:cubicBezTo>
                <a:cubicBezTo>
                  <a:pt x="98128" y="119788"/>
                  <a:pt x="98114" y="119788"/>
                  <a:pt x="98105" y="119740"/>
                </a:cubicBezTo>
                <a:cubicBezTo>
                  <a:pt x="98069" y="119549"/>
                  <a:pt x="98041" y="119261"/>
                  <a:pt x="98041" y="118830"/>
                </a:cubicBezTo>
                <a:lnTo>
                  <a:pt x="98041" y="3304"/>
                </a:lnTo>
                <a:cubicBezTo>
                  <a:pt x="98041" y="1484"/>
                  <a:pt x="98187" y="0"/>
                  <a:pt x="98360" y="0"/>
                </a:cubicBezTo>
                <a:close/>
                <a:moveTo>
                  <a:pt x="77230" y="0"/>
                </a:moveTo>
                <a:lnTo>
                  <a:pt x="78268" y="0"/>
                </a:lnTo>
                <a:cubicBezTo>
                  <a:pt x="78323" y="0"/>
                  <a:pt x="78363" y="431"/>
                  <a:pt x="78363" y="957"/>
                </a:cubicBezTo>
                <a:lnTo>
                  <a:pt x="78363" y="52398"/>
                </a:lnTo>
                <a:lnTo>
                  <a:pt x="84623" y="52398"/>
                </a:lnTo>
                <a:lnTo>
                  <a:pt x="84623" y="3304"/>
                </a:lnTo>
                <a:cubicBezTo>
                  <a:pt x="84623" y="1484"/>
                  <a:pt x="84768" y="0"/>
                  <a:pt x="84940" y="0"/>
                </a:cubicBezTo>
                <a:lnTo>
                  <a:pt x="85979" y="0"/>
                </a:lnTo>
                <a:cubicBezTo>
                  <a:pt x="86029" y="0"/>
                  <a:pt x="86074" y="431"/>
                  <a:pt x="86074" y="957"/>
                </a:cubicBezTo>
                <a:lnTo>
                  <a:pt x="86074" y="116483"/>
                </a:lnTo>
                <a:cubicBezTo>
                  <a:pt x="86074" y="118303"/>
                  <a:pt x="85929" y="119788"/>
                  <a:pt x="85757" y="119788"/>
                </a:cubicBezTo>
                <a:lnTo>
                  <a:pt x="84718" y="119788"/>
                </a:lnTo>
                <a:cubicBezTo>
                  <a:pt x="84668" y="119788"/>
                  <a:pt x="84623" y="119357"/>
                  <a:pt x="84623" y="118830"/>
                </a:cubicBezTo>
                <a:lnTo>
                  <a:pt x="84623" y="66815"/>
                </a:lnTo>
                <a:lnTo>
                  <a:pt x="78363" y="66815"/>
                </a:lnTo>
                <a:lnTo>
                  <a:pt x="78363" y="116435"/>
                </a:lnTo>
                <a:cubicBezTo>
                  <a:pt x="78363" y="118303"/>
                  <a:pt x="78223" y="119788"/>
                  <a:pt x="78051" y="119788"/>
                </a:cubicBezTo>
                <a:lnTo>
                  <a:pt x="77012" y="119788"/>
                </a:lnTo>
                <a:cubicBezTo>
                  <a:pt x="76957" y="119788"/>
                  <a:pt x="76917" y="119309"/>
                  <a:pt x="76917" y="118783"/>
                </a:cubicBezTo>
                <a:lnTo>
                  <a:pt x="76917" y="3304"/>
                </a:lnTo>
                <a:cubicBezTo>
                  <a:pt x="76917" y="1484"/>
                  <a:pt x="77057" y="0"/>
                  <a:pt x="77230" y="0"/>
                </a:cubicBezTo>
                <a:close/>
                <a:moveTo>
                  <a:pt x="59664" y="0"/>
                </a:moveTo>
                <a:lnTo>
                  <a:pt x="62529" y="0"/>
                </a:lnTo>
                <a:cubicBezTo>
                  <a:pt x="65130" y="0"/>
                  <a:pt x="66810" y="15039"/>
                  <a:pt x="66810" y="38412"/>
                </a:cubicBezTo>
                <a:lnTo>
                  <a:pt x="66810" y="38748"/>
                </a:lnTo>
                <a:cubicBezTo>
                  <a:pt x="66810" y="66001"/>
                  <a:pt x="64676" y="78262"/>
                  <a:pt x="62134" y="78262"/>
                </a:cubicBezTo>
                <a:lnTo>
                  <a:pt x="59705" y="78262"/>
                </a:lnTo>
                <a:lnTo>
                  <a:pt x="59705" y="116483"/>
                </a:lnTo>
                <a:cubicBezTo>
                  <a:pt x="59705" y="118303"/>
                  <a:pt x="59564" y="119788"/>
                  <a:pt x="59392" y="119788"/>
                </a:cubicBezTo>
                <a:lnTo>
                  <a:pt x="58348" y="119788"/>
                </a:lnTo>
                <a:cubicBezTo>
                  <a:pt x="58298" y="119788"/>
                  <a:pt x="58252" y="119357"/>
                  <a:pt x="58252" y="118830"/>
                </a:cubicBezTo>
                <a:lnTo>
                  <a:pt x="58252" y="14895"/>
                </a:lnTo>
                <a:cubicBezTo>
                  <a:pt x="58252" y="6705"/>
                  <a:pt x="58888" y="0"/>
                  <a:pt x="59664" y="0"/>
                </a:cubicBezTo>
                <a:close/>
                <a:moveTo>
                  <a:pt x="40088" y="0"/>
                </a:moveTo>
                <a:lnTo>
                  <a:pt x="41108" y="0"/>
                </a:lnTo>
                <a:cubicBezTo>
                  <a:pt x="41158" y="0"/>
                  <a:pt x="41199" y="383"/>
                  <a:pt x="41199" y="910"/>
                </a:cubicBezTo>
                <a:lnTo>
                  <a:pt x="41199" y="105563"/>
                </a:lnTo>
                <a:lnTo>
                  <a:pt x="47895" y="105563"/>
                </a:lnTo>
                <a:cubicBezTo>
                  <a:pt x="47945" y="105563"/>
                  <a:pt x="47986" y="105994"/>
                  <a:pt x="47986" y="106521"/>
                </a:cubicBezTo>
                <a:lnTo>
                  <a:pt x="47986" y="116675"/>
                </a:lnTo>
                <a:cubicBezTo>
                  <a:pt x="47986" y="118399"/>
                  <a:pt x="47854" y="119788"/>
                  <a:pt x="47691" y="119788"/>
                </a:cubicBezTo>
                <a:lnTo>
                  <a:pt x="40465" y="119788"/>
                </a:lnTo>
                <a:cubicBezTo>
                  <a:pt x="40070" y="119788"/>
                  <a:pt x="39748" y="116435"/>
                  <a:pt x="39748" y="112221"/>
                </a:cubicBezTo>
                <a:lnTo>
                  <a:pt x="39748" y="3592"/>
                </a:lnTo>
                <a:cubicBezTo>
                  <a:pt x="39748" y="1580"/>
                  <a:pt x="39902" y="0"/>
                  <a:pt x="40088" y="0"/>
                </a:cubicBezTo>
                <a:close/>
                <a:moveTo>
                  <a:pt x="21883" y="0"/>
                </a:moveTo>
                <a:lnTo>
                  <a:pt x="28397" y="0"/>
                </a:lnTo>
                <a:cubicBezTo>
                  <a:pt x="28429" y="0"/>
                  <a:pt x="28456" y="143"/>
                  <a:pt x="28479" y="383"/>
                </a:cubicBezTo>
                <a:cubicBezTo>
                  <a:pt x="28497" y="670"/>
                  <a:pt x="28501" y="1006"/>
                  <a:pt x="28492" y="1341"/>
                </a:cubicBezTo>
                <a:cubicBezTo>
                  <a:pt x="28275" y="8958"/>
                  <a:pt x="27595" y="14324"/>
                  <a:pt x="26842" y="14324"/>
                </a:cubicBezTo>
                <a:lnTo>
                  <a:pt x="20324" y="14324"/>
                </a:lnTo>
                <a:cubicBezTo>
                  <a:pt x="20297" y="14324"/>
                  <a:pt x="20265" y="14180"/>
                  <a:pt x="20247" y="13892"/>
                </a:cubicBezTo>
                <a:cubicBezTo>
                  <a:pt x="20229" y="13605"/>
                  <a:pt x="20224" y="13270"/>
                  <a:pt x="20233" y="12934"/>
                </a:cubicBezTo>
                <a:cubicBezTo>
                  <a:pt x="20451" y="5317"/>
                  <a:pt x="21131" y="0"/>
                  <a:pt x="21883" y="0"/>
                </a:cubicBezTo>
                <a:close/>
                <a:moveTo>
                  <a:pt x="1410" y="0"/>
                </a:moveTo>
                <a:lnTo>
                  <a:pt x="3973" y="0"/>
                </a:lnTo>
                <a:cubicBezTo>
                  <a:pt x="7461" y="0"/>
                  <a:pt x="9997" y="25049"/>
                  <a:pt x="9997" y="59583"/>
                </a:cubicBezTo>
                <a:lnTo>
                  <a:pt x="9997" y="59918"/>
                </a:lnTo>
                <a:cubicBezTo>
                  <a:pt x="9997" y="94595"/>
                  <a:pt x="7461" y="119788"/>
                  <a:pt x="3973" y="119788"/>
                </a:cubicBezTo>
                <a:lnTo>
                  <a:pt x="1410" y="119788"/>
                </a:lnTo>
                <a:cubicBezTo>
                  <a:pt x="630" y="119788"/>
                  <a:pt x="0" y="113131"/>
                  <a:pt x="0" y="104893"/>
                </a:cubicBezTo>
                <a:lnTo>
                  <a:pt x="0" y="14895"/>
                </a:lnTo>
                <a:cubicBezTo>
                  <a:pt x="0" y="6657"/>
                  <a:pt x="630" y="0"/>
                  <a:pt x="141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Helvetica Neue"/>
              <a:ea typeface="Helvetica Neue"/>
              <a:cs typeface="Helvetica Neue"/>
              <a:sym typeface="Helvetica Neue"/>
            </a:endParaRPr>
          </a:p>
        </p:txBody>
      </p:sp>
      <p:grpSp>
        <p:nvGrpSpPr>
          <p:cNvPr id="182" name="Google Shape;182;p21"/>
          <p:cNvGrpSpPr/>
          <p:nvPr/>
        </p:nvGrpSpPr>
        <p:grpSpPr>
          <a:xfrm>
            <a:off x="7696225" y="6412406"/>
            <a:ext cx="4148520" cy="228604"/>
            <a:chOff x="981250" y="6392355"/>
            <a:chExt cx="4148520" cy="215400"/>
          </a:xfrm>
        </p:grpSpPr>
        <p:sp>
          <p:nvSpPr>
            <p:cNvPr id="183" name="Google Shape;183;p21"/>
            <p:cNvSpPr/>
            <p:nvPr/>
          </p:nvSpPr>
          <p:spPr>
            <a:xfrm>
              <a:off x="981250" y="6445456"/>
              <a:ext cx="1161300" cy="109200"/>
            </a:xfrm>
            <a:custGeom>
              <a:avLst/>
              <a:gdLst/>
              <a:ahLst/>
              <a:cxnLst/>
              <a:rect l="l" t="t" r="r" b="b"/>
              <a:pathLst>
                <a:path w="120000" h="120000" extrusionOk="0">
                  <a:moveTo>
                    <a:pt x="20563" y="105675"/>
                  </a:moveTo>
                  <a:lnTo>
                    <a:pt x="27077" y="105675"/>
                  </a:lnTo>
                  <a:cubicBezTo>
                    <a:pt x="27108" y="105675"/>
                    <a:pt x="27140" y="105819"/>
                    <a:pt x="27158" y="106107"/>
                  </a:cubicBezTo>
                  <a:cubicBezTo>
                    <a:pt x="27176" y="106394"/>
                    <a:pt x="27181" y="106730"/>
                    <a:pt x="27172" y="107065"/>
                  </a:cubicBezTo>
                  <a:cubicBezTo>
                    <a:pt x="26954" y="114682"/>
                    <a:pt x="26274" y="119999"/>
                    <a:pt x="25522" y="119999"/>
                  </a:cubicBezTo>
                  <a:lnTo>
                    <a:pt x="19008" y="119999"/>
                  </a:lnTo>
                  <a:cubicBezTo>
                    <a:pt x="18976" y="119999"/>
                    <a:pt x="18945" y="119856"/>
                    <a:pt x="18926" y="119616"/>
                  </a:cubicBezTo>
                  <a:cubicBezTo>
                    <a:pt x="18908" y="119329"/>
                    <a:pt x="18904" y="118994"/>
                    <a:pt x="18913" y="118658"/>
                  </a:cubicBezTo>
                  <a:cubicBezTo>
                    <a:pt x="19130" y="111041"/>
                    <a:pt x="19810" y="105675"/>
                    <a:pt x="20563" y="105675"/>
                  </a:cubicBezTo>
                  <a:close/>
                  <a:moveTo>
                    <a:pt x="21327" y="52837"/>
                  </a:moveTo>
                  <a:lnTo>
                    <a:pt x="27841" y="52837"/>
                  </a:lnTo>
                  <a:cubicBezTo>
                    <a:pt x="27873" y="52837"/>
                    <a:pt x="27900" y="53029"/>
                    <a:pt x="27919" y="53269"/>
                  </a:cubicBezTo>
                  <a:cubicBezTo>
                    <a:pt x="27937" y="53556"/>
                    <a:pt x="27941" y="53892"/>
                    <a:pt x="27932" y="54227"/>
                  </a:cubicBezTo>
                  <a:cubicBezTo>
                    <a:pt x="27715" y="61796"/>
                    <a:pt x="27039" y="67162"/>
                    <a:pt x="26282" y="67162"/>
                  </a:cubicBezTo>
                  <a:lnTo>
                    <a:pt x="19768" y="67162"/>
                  </a:lnTo>
                  <a:cubicBezTo>
                    <a:pt x="19736" y="67162"/>
                    <a:pt x="19709" y="66970"/>
                    <a:pt x="19687" y="66730"/>
                  </a:cubicBezTo>
                  <a:cubicBezTo>
                    <a:pt x="19673" y="66443"/>
                    <a:pt x="19664" y="66108"/>
                    <a:pt x="19673" y="65772"/>
                  </a:cubicBezTo>
                  <a:cubicBezTo>
                    <a:pt x="19891" y="58203"/>
                    <a:pt x="20570" y="52837"/>
                    <a:pt x="21327" y="52837"/>
                  </a:cubicBezTo>
                  <a:close/>
                  <a:moveTo>
                    <a:pt x="60050" y="14273"/>
                  </a:moveTo>
                  <a:cubicBezTo>
                    <a:pt x="59860" y="14273"/>
                    <a:pt x="59705" y="15901"/>
                    <a:pt x="59701" y="17961"/>
                  </a:cubicBezTo>
                  <a:lnTo>
                    <a:pt x="59701" y="64085"/>
                  </a:lnTo>
                  <a:lnTo>
                    <a:pt x="62365" y="64085"/>
                  </a:lnTo>
                  <a:cubicBezTo>
                    <a:pt x="64145" y="64085"/>
                    <a:pt x="65343" y="54122"/>
                    <a:pt x="65343" y="39227"/>
                  </a:cubicBezTo>
                  <a:lnTo>
                    <a:pt x="65343" y="38891"/>
                  </a:lnTo>
                  <a:cubicBezTo>
                    <a:pt x="65343" y="23229"/>
                    <a:pt x="64281" y="14273"/>
                    <a:pt x="62434" y="14273"/>
                  </a:cubicBezTo>
                  <a:close/>
                  <a:moveTo>
                    <a:pt x="1846" y="14225"/>
                  </a:moveTo>
                  <a:cubicBezTo>
                    <a:pt x="1623" y="14225"/>
                    <a:pt x="1447" y="16141"/>
                    <a:pt x="1447" y="18488"/>
                  </a:cubicBezTo>
                  <a:lnTo>
                    <a:pt x="1447" y="105515"/>
                  </a:lnTo>
                  <a:lnTo>
                    <a:pt x="3969" y="105515"/>
                  </a:lnTo>
                  <a:cubicBezTo>
                    <a:pt x="6636" y="105515"/>
                    <a:pt x="8505" y="86883"/>
                    <a:pt x="8505" y="60205"/>
                  </a:cubicBezTo>
                  <a:lnTo>
                    <a:pt x="8505" y="59918"/>
                  </a:lnTo>
                  <a:cubicBezTo>
                    <a:pt x="8505" y="33048"/>
                    <a:pt x="6640" y="14225"/>
                    <a:pt x="3973" y="14225"/>
                  </a:cubicBezTo>
                  <a:close/>
                  <a:moveTo>
                    <a:pt x="109963" y="0"/>
                  </a:moveTo>
                  <a:lnTo>
                    <a:pt x="110784" y="0"/>
                  </a:lnTo>
                  <a:cubicBezTo>
                    <a:pt x="111229" y="0"/>
                    <a:pt x="111651" y="2203"/>
                    <a:pt x="111914" y="5987"/>
                  </a:cubicBezTo>
                  <a:lnTo>
                    <a:pt x="114855" y="47848"/>
                  </a:lnTo>
                  <a:lnTo>
                    <a:pt x="117801" y="5987"/>
                  </a:lnTo>
                  <a:cubicBezTo>
                    <a:pt x="118068" y="2203"/>
                    <a:pt x="118490" y="0"/>
                    <a:pt x="118935" y="0"/>
                  </a:cubicBezTo>
                  <a:lnTo>
                    <a:pt x="119743" y="0"/>
                  </a:lnTo>
                  <a:cubicBezTo>
                    <a:pt x="119779" y="0"/>
                    <a:pt x="119811" y="191"/>
                    <a:pt x="119829" y="526"/>
                  </a:cubicBezTo>
                  <a:cubicBezTo>
                    <a:pt x="119843" y="862"/>
                    <a:pt x="119843" y="1245"/>
                    <a:pt x="119820" y="1580"/>
                  </a:cubicBezTo>
                  <a:lnTo>
                    <a:pt x="115745" y="58768"/>
                  </a:lnTo>
                  <a:lnTo>
                    <a:pt x="119979" y="118208"/>
                  </a:lnTo>
                  <a:cubicBezTo>
                    <a:pt x="120002" y="118543"/>
                    <a:pt x="120002" y="118926"/>
                    <a:pt x="119997" y="119261"/>
                  </a:cubicBezTo>
                  <a:cubicBezTo>
                    <a:pt x="119979" y="119597"/>
                    <a:pt x="119947" y="119788"/>
                    <a:pt x="119911" y="119788"/>
                  </a:cubicBezTo>
                  <a:lnTo>
                    <a:pt x="119071" y="119788"/>
                  </a:lnTo>
                  <a:cubicBezTo>
                    <a:pt x="118627" y="119788"/>
                    <a:pt x="118204" y="117585"/>
                    <a:pt x="117937" y="113801"/>
                  </a:cubicBezTo>
                  <a:lnTo>
                    <a:pt x="114832" y="69593"/>
                  </a:lnTo>
                  <a:lnTo>
                    <a:pt x="111728" y="113801"/>
                  </a:lnTo>
                  <a:cubicBezTo>
                    <a:pt x="111465" y="117585"/>
                    <a:pt x="111043" y="119788"/>
                    <a:pt x="110593" y="119788"/>
                  </a:cubicBezTo>
                  <a:lnTo>
                    <a:pt x="109804" y="119788"/>
                  </a:lnTo>
                  <a:cubicBezTo>
                    <a:pt x="109767" y="119788"/>
                    <a:pt x="109736" y="119597"/>
                    <a:pt x="109722" y="119261"/>
                  </a:cubicBezTo>
                  <a:cubicBezTo>
                    <a:pt x="109704" y="118926"/>
                    <a:pt x="109704" y="118543"/>
                    <a:pt x="109727" y="118208"/>
                  </a:cubicBezTo>
                  <a:lnTo>
                    <a:pt x="113961" y="58768"/>
                  </a:lnTo>
                  <a:lnTo>
                    <a:pt x="109885" y="1580"/>
                  </a:lnTo>
                  <a:cubicBezTo>
                    <a:pt x="109863" y="1245"/>
                    <a:pt x="109858" y="862"/>
                    <a:pt x="109876" y="526"/>
                  </a:cubicBezTo>
                  <a:cubicBezTo>
                    <a:pt x="109895" y="191"/>
                    <a:pt x="109926" y="0"/>
                    <a:pt x="109963" y="0"/>
                  </a:cubicBezTo>
                  <a:close/>
                  <a:moveTo>
                    <a:pt x="98360" y="0"/>
                  </a:moveTo>
                  <a:lnTo>
                    <a:pt x="99402" y="0"/>
                  </a:lnTo>
                  <a:cubicBezTo>
                    <a:pt x="99456" y="0"/>
                    <a:pt x="99497" y="431"/>
                    <a:pt x="99497" y="957"/>
                  </a:cubicBezTo>
                  <a:lnTo>
                    <a:pt x="99497" y="106569"/>
                  </a:lnTo>
                  <a:lnTo>
                    <a:pt x="99497" y="116435"/>
                  </a:lnTo>
                  <a:cubicBezTo>
                    <a:pt x="99497" y="118256"/>
                    <a:pt x="99352" y="119740"/>
                    <a:pt x="99179" y="119740"/>
                  </a:cubicBezTo>
                  <a:lnTo>
                    <a:pt x="98160" y="119740"/>
                  </a:lnTo>
                  <a:cubicBezTo>
                    <a:pt x="98151" y="119788"/>
                    <a:pt x="98146" y="119788"/>
                    <a:pt x="98137" y="119788"/>
                  </a:cubicBezTo>
                  <a:cubicBezTo>
                    <a:pt x="98128" y="119788"/>
                    <a:pt x="98114" y="119788"/>
                    <a:pt x="98105" y="119740"/>
                  </a:cubicBezTo>
                  <a:cubicBezTo>
                    <a:pt x="98069" y="119549"/>
                    <a:pt x="98041" y="119261"/>
                    <a:pt x="98041" y="118830"/>
                  </a:cubicBezTo>
                  <a:lnTo>
                    <a:pt x="98041" y="3304"/>
                  </a:lnTo>
                  <a:cubicBezTo>
                    <a:pt x="98041" y="1484"/>
                    <a:pt x="98187" y="0"/>
                    <a:pt x="98360" y="0"/>
                  </a:cubicBezTo>
                  <a:close/>
                  <a:moveTo>
                    <a:pt x="77230" y="0"/>
                  </a:moveTo>
                  <a:lnTo>
                    <a:pt x="78268" y="0"/>
                  </a:lnTo>
                  <a:cubicBezTo>
                    <a:pt x="78323" y="0"/>
                    <a:pt x="78363" y="431"/>
                    <a:pt x="78363" y="957"/>
                  </a:cubicBezTo>
                  <a:lnTo>
                    <a:pt x="78363" y="52398"/>
                  </a:lnTo>
                  <a:lnTo>
                    <a:pt x="84623" y="52398"/>
                  </a:lnTo>
                  <a:lnTo>
                    <a:pt x="84623" y="3304"/>
                  </a:lnTo>
                  <a:cubicBezTo>
                    <a:pt x="84623" y="1484"/>
                    <a:pt x="84768" y="0"/>
                    <a:pt x="84940" y="0"/>
                  </a:cubicBezTo>
                  <a:lnTo>
                    <a:pt x="85979" y="0"/>
                  </a:lnTo>
                  <a:cubicBezTo>
                    <a:pt x="86029" y="0"/>
                    <a:pt x="86074" y="431"/>
                    <a:pt x="86074" y="957"/>
                  </a:cubicBezTo>
                  <a:lnTo>
                    <a:pt x="86074" y="116483"/>
                  </a:lnTo>
                  <a:cubicBezTo>
                    <a:pt x="86074" y="118303"/>
                    <a:pt x="85929" y="119788"/>
                    <a:pt x="85757" y="119788"/>
                  </a:cubicBezTo>
                  <a:lnTo>
                    <a:pt x="84718" y="119788"/>
                  </a:lnTo>
                  <a:cubicBezTo>
                    <a:pt x="84668" y="119788"/>
                    <a:pt x="84623" y="119357"/>
                    <a:pt x="84623" y="118830"/>
                  </a:cubicBezTo>
                  <a:lnTo>
                    <a:pt x="84623" y="66815"/>
                  </a:lnTo>
                  <a:lnTo>
                    <a:pt x="78363" y="66815"/>
                  </a:lnTo>
                  <a:lnTo>
                    <a:pt x="78363" y="116435"/>
                  </a:lnTo>
                  <a:cubicBezTo>
                    <a:pt x="78363" y="118303"/>
                    <a:pt x="78223" y="119788"/>
                    <a:pt x="78051" y="119788"/>
                  </a:cubicBezTo>
                  <a:lnTo>
                    <a:pt x="77012" y="119788"/>
                  </a:lnTo>
                  <a:cubicBezTo>
                    <a:pt x="76957" y="119788"/>
                    <a:pt x="76917" y="119309"/>
                    <a:pt x="76917" y="118783"/>
                  </a:cubicBezTo>
                  <a:lnTo>
                    <a:pt x="76917" y="3304"/>
                  </a:lnTo>
                  <a:cubicBezTo>
                    <a:pt x="76917" y="1484"/>
                    <a:pt x="77057" y="0"/>
                    <a:pt x="77230" y="0"/>
                  </a:cubicBezTo>
                  <a:close/>
                  <a:moveTo>
                    <a:pt x="59664" y="0"/>
                  </a:moveTo>
                  <a:lnTo>
                    <a:pt x="62529" y="0"/>
                  </a:lnTo>
                  <a:cubicBezTo>
                    <a:pt x="65130" y="0"/>
                    <a:pt x="66810" y="15039"/>
                    <a:pt x="66810" y="38412"/>
                  </a:cubicBezTo>
                  <a:lnTo>
                    <a:pt x="66810" y="38748"/>
                  </a:lnTo>
                  <a:cubicBezTo>
                    <a:pt x="66810" y="66001"/>
                    <a:pt x="64676" y="78262"/>
                    <a:pt x="62134" y="78262"/>
                  </a:cubicBezTo>
                  <a:lnTo>
                    <a:pt x="59705" y="78262"/>
                  </a:lnTo>
                  <a:lnTo>
                    <a:pt x="59705" y="116483"/>
                  </a:lnTo>
                  <a:cubicBezTo>
                    <a:pt x="59705" y="118303"/>
                    <a:pt x="59564" y="119788"/>
                    <a:pt x="59392" y="119788"/>
                  </a:cubicBezTo>
                  <a:lnTo>
                    <a:pt x="58348" y="119788"/>
                  </a:lnTo>
                  <a:cubicBezTo>
                    <a:pt x="58298" y="119788"/>
                    <a:pt x="58252" y="119357"/>
                    <a:pt x="58252" y="118830"/>
                  </a:cubicBezTo>
                  <a:lnTo>
                    <a:pt x="58252" y="14895"/>
                  </a:lnTo>
                  <a:cubicBezTo>
                    <a:pt x="58252" y="6705"/>
                    <a:pt x="58888" y="0"/>
                    <a:pt x="59664" y="0"/>
                  </a:cubicBezTo>
                  <a:close/>
                  <a:moveTo>
                    <a:pt x="40088" y="0"/>
                  </a:moveTo>
                  <a:lnTo>
                    <a:pt x="41108" y="0"/>
                  </a:lnTo>
                  <a:cubicBezTo>
                    <a:pt x="41158" y="0"/>
                    <a:pt x="41199" y="383"/>
                    <a:pt x="41199" y="910"/>
                  </a:cubicBezTo>
                  <a:lnTo>
                    <a:pt x="41199" y="105563"/>
                  </a:lnTo>
                  <a:lnTo>
                    <a:pt x="47895" y="105563"/>
                  </a:lnTo>
                  <a:cubicBezTo>
                    <a:pt x="47945" y="105563"/>
                    <a:pt x="47986" y="105994"/>
                    <a:pt x="47986" y="106521"/>
                  </a:cubicBezTo>
                  <a:lnTo>
                    <a:pt x="47986" y="116675"/>
                  </a:lnTo>
                  <a:cubicBezTo>
                    <a:pt x="47986" y="118399"/>
                    <a:pt x="47854" y="119788"/>
                    <a:pt x="47691" y="119788"/>
                  </a:cubicBezTo>
                  <a:lnTo>
                    <a:pt x="40465" y="119788"/>
                  </a:lnTo>
                  <a:cubicBezTo>
                    <a:pt x="40070" y="119788"/>
                    <a:pt x="39748" y="116435"/>
                    <a:pt x="39748" y="112221"/>
                  </a:cubicBezTo>
                  <a:lnTo>
                    <a:pt x="39748" y="3592"/>
                  </a:lnTo>
                  <a:cubicBezTo>
                    <a:pt x="39748" y="1580"/>
                    <a:pt x="39902" y="0"/>
                    <a:pt x="40088" y="0"/>
                  </a:cubicBezTo>
                  <a:close/>
                  <a:moveTo>
                    <a:pt x="21883" y="0"/>
                  </a:moveTo>
                  <a:lnTo>
                    <a:pt x="28397" y="0"/>
                  </a:lnTo>
                  <a:cubicBezTo>
                    <a:pt x="28429" y="0"/>
                    <a:pt x="28456" y="143"/>
                    <a:pt x="28479" y="383"/>
                  </a:cubicBezTo>
                  <a:cubicBezTo>
                    <a:pt x="28497" y="670"/>
                    <a:pt x="28501" y="1006"/>
                    <a:pt x="28492" y="1341"/>
                  </a:cubicBezTo>
                  <a:cubicBezTo>
                    <a:pt x="28275" y="8958"/>
                    <a:pt x="27595" y="14324"/>
                    <a:pt x="26842" y="14324"/>
                  </a:cubicBezTo>
                  <a:lnTo>
                    <a:pt x="20324" y="14324"/>
                  </a:lnTo>
                  <a:cubicBezTo>
                    <a:pt x="20297" y="14324"/>
                    <a:pt x="20265" y="14180"/>
                    <a:pt x="20247" y="13892"/>
                  </a:cubicBezTo>
                  <a:cubicBezTo>
                    <a:pt x="20229" y="13605"/>
                    <a:pt x="20224" y="13270"/>
                    <a:pt x="20233" y="12934"/>
                  </a:cubicBezTo>
                  <a:cubicBezTo>
                    <a:pt x="20451" y="5317"/>
                    <a:pt x="21131" y="0"/>
                    <a:pt x="21883" y="0"/>
                  </a:cubicBezTo>
                  <a:close/>
                  <a:moveTo>
                    <a:pt x="1410" y="0"/>
                  </a:moveTo>
                  <a:lnTo>
                    <a:pt x="3973" y="0"/>
                  </a:lnTo>
                  <a:cubicBezTo>
                    <a:pt x="7461" y="0"/>
                    <a:pt x="9997" y="25049"/>
                    <a:pt x="9997" y="59583"/>
                  </a:cubicBezTo>
                  <a:lnTo>
                    <a:pt x="9997" y="59918"/>
                  </a:lnTo>
                  <a:cubicBezTo>
                    <a:pt x="9997" y="94595"/>
                    <a:pt x="7461" y="119788"/>
                    <a:pt x="3973" y="119788"/>
                  </a:cubicBezTo>
                  <a:lnTo>
                    <a:pt x="1410" y="119788"/>
                  </a:lnTo>
                  <a:cubicBezTo>
                    <a:pt x="630" y="119788"/>
                    <a:pt x="0" y="113131"/>
                    <a:pt x="0" y="104893"/>
                  </a:cubicBezTo>
                  <a:lnTo>
                    <a:pt x="0" y="14895"/>
                  </a:lnTo>
                  <a:cubicBezTo>
                    <a:pt x="0" y="6657"/>
                    <a:pt x="630" y="0"/>
                    <a:pt x="1410"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Helvetica Neue"/>
                <a:ea typeface="Helvetica Neue"/>
                <a:cs typeface="Helvetica Neue"/>
                <a:sym typeface="Helvetica Neue"/>
              </a:endParaRPr>
            </a:p>
          </p:txBody>
        </p:sp>
        <p:sp>
          <p:nvSpPr>
            <p:cNvPr id="184" name="Google Shape;184;p21"/>
            <p:cNvSpPr/>
            <p:nvPr/>
          </p:nvSpPr>
          <p:spPr>
            <a:xfrm>
              <a:off x="1907470" y="6392355"/>
              <a:ext cx="3222300" cy="215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600"/>
                <a:buFont typeface="Arial"/>
                <a:buNone/>
              </a:pPr>
              <a:r>
                <a:rPr lang="en-US" sz="800" b="0" i="0" u="none" strike="noStrike" cap="none">
                  <a:solidFill>
                    <a:srgbClr val="FFFFFF"/>
                  </a:solidFill>
                  <a:latin typeface="Arial"/>
                  <a:ea typeface="Arial"/>
                  <a:cs typeface="Arial"/>
                  <a:sym typeface="Arial"/>
                </a:rPr>
                <a:t>© 2020 Delphix. All Rights Reserved. Private and Confidential.</a:t>
              </a:r>
              <a:endParaRPr sz="1467"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5"/>
        <p:cNvGrpSpPr/>
        <p:nvPr/>
      </p:nvGrpSpPr>
      <p:grpSpPr>
        <a:xfrm>
          <a:off x="0" y="0"/>
          <a:ext cx="0" cy="0"/>
          <a:chOff x="0" y="0"/>
          <a:chExt cx="0" cy="0"/>
        </a:xfrm>
      </p:grpSpPr>
      <p:sp>
        <p:nvSpPr>
          <p:cNvPr id="186" name="Google Shape;186;p22"/>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4800"/>
              <a:buFont typeface="Arial"/>
              <a:buNone/>
              <a:defRPr sz="4800"/>
            </a:lvl1pPr>
            <a:lvl2pPr lvl="1">
              <a:spcBef>
                <a:spcPts val="0"/>
              </a:spcBef>
              <a:spcAft>
                <a:spcPts val="0"/>
              </a:spcAft>
              <a:buClr>
                <a:schemeClr val="dk1"/>
              </a:buClr>
              <a:buSzPts val="4800"/>
              <a:buNone/>
              <a:defRPr sz="4800">
                <a:solidFill>
                  <a:schemeClr val="dk1"/>
                </a:solidFill>
              </a:defRPr>
            </a:lvl2pPr>
            <a:lvl3pPr lvl="2">
              <a:spcBef>
                <a:spcPts val="0"/>
              </a:spcBef>
              <a:spcAft>
                <a:spcPts val="0"/>
              </a:spcAft>
              <a:buClr>
                <a:schemeClr val="dk1"/>
              </a:buClr>
              <a:buSzPts val="4800"/>
              <a:buNone/>
              <a:defRPr sz="4800">
                <a:solidFill>
                  <a:schemeClr val="dk1"/>
                </a:solidFill>
              </a:defRPr>
            </a:lvl3pPr>
            <a:lvl4pPr lvl="3">
              <a:spcBef>
                <a:spcPts val="0"/>
              </a:spcBef>
              <a:spcAft>
                <a:spcPts val="0"/>
              </a:spcAft>
              <a:buClr>
                <a:schemeClr val="dk1"/>
              </a:buClr>
              <a:buSzPts val="4800"/>
              <a:buNone/>
              <a:defRPr sz="4800">
                <a:solidFill>
                  <a:schemeClr val="dk1"/>
                </a:solidFill>
              </a:defRPr>
            </a:lvl4pPr>
            <a:lvl5pPr lvl="4">
              <a:spcBef>
                <a:spcPts val="0"/>
              </a:spcBef>
              <a:spcAft>
                <a:spcPts val="0"/>
              </a:spcAft>
              <a:buClr>
                <a:schemeClr val="dk1"/>
              </a:buClr>
              <a:buSzPts val="4800"/>
              <a:buNone/>
              <a:defRPr sz="4800">
                <a:solidFill>
                  <a:schemeClr val="dk1"/>
                </a:solidFill>
              </a:defRPr>
            </a:lvl5pPr>
            <a:lvl6pPr lvl="5">
              <a:spcBef>
                <a:spcPts val="0"/>
              </a:spcBef>
              <a:spcAft>
                <a:spcPts val="0"/>
              </a:spcAft>
              <a:buClr>
                <a:schemeClr val="dk1"/>
              </a:buClr>
              <a:buSzPts val="4800"/>
              <a:buNone/>
              <a:defRPr sz="4800">
                <a:solidFill>
                  <a:schemeClr val="dk1"/>
                </a:solidFill>
              </a:defRPr>
            </a:lvl6pPr>
            <a:lvl7pPr lvl="6">
              <a:spcBef>
                <a:spcPts val="0"/>
              </a:spcBef>
              <a:spcAft>
                <a:spcPts val="0"/>
              </a:spcAft>
              <a:buClr>
                <a:schemeClr val="dk1"/>
              </a:buClr>
              <a:buSzPts val="4800"/>
              <a:buNone/>
              <a:defRPr sz="4800">
                <a:solidFill>
                  <a:schemeClr val="dk1"/>
                </a:solidFill>
              </a:defRPr>
            </a:lvl7pPr>
            <a:lvl8pPr lvl="7">
              <a:spcBef>
                <a:spcPts val="0"/>
              </a:spcBef>
              <a:spcAft>
                <a:spcPts val="0"/>
              </a:spcAft>
              <a:buClr>
                <a:schemeClr val="dk1"/>
              </a:buClr>
              <a:buSzPts val="4800"/>
              <a:buNone/>
              <a:defRPr sz="4800">
                <a:solidFill>
                  <a:schemeClr val="dk1"/>
                </a:solidFill>
              </a:defRPr>
            </a:lvl8pPr>
            <a:lvl9pPr lvl="8">
              <a:spcBef>
                <a:spcPts val="0"/>
              </a:spcBef>
              <a:spcAft>
                <a:spcPts val="0"/>
              </a:spcAft>
              <a:buClr>
                <a:schemeClr val="dk1"/>
              </a:buClr>
              <a:buSzPts val="4800"/>
              <a:buNone/>
              <a:defRPr sz="4800">
                <a:solidFill>
                  <a:schemeClr val="dk1"/>
                </a:solidFill>
              </a:defRPr>
            </a:lvl9pPr>
          </a:lstStyle>
          <a:p>
            <a:endParaRPr/>
          </a:p>
        </p:txBody>
      </p:sp>
      <p:sp>
        <p:nvSpPr>
          <p:cNvPr id="187" name="Google Shape;187;p22"/>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lvl="0" algn="ctr">
              <a:lnSpc>
                <a:spcPct val="125000"/>
              </a:lnSpc>
              <a:spcBef>
                <a:spcPts val="1000"/>
              </a:spcBef>
              <a:spcAft>
                <a:spcPts val="0"/>
              </a:spcAft>
              <a:buClr>
                <a:schemeClr val="dk1"/>
              </a:buClr>
              <a:buSzPts val="2400"/>
              <a:buNone/>
              <a:defRPr sz="2400"/>
            </a:lvl1pPr>
            <a:lvl2pPr lvl="1" algn="ctr">
              <a:lnSpc>
                <a:spcPct val="125000"/>
              </a:lnSpc>
              <a:spcBef>
                <a:spcPts val="500"/>
              </a:spcBef>
              <a:spcAft>
                <a:spcPts val="0"/>
              </a:spcAft>
              <a:buClr>
                <a:schemeClr val="dk1"/>
              </a:buClr>
              <a:buSzPts val="2000"/>
              <a:buNone/>
              <a:defRPr sz="2000"/>
            </a:lvl2pPr>
            <a:lvl3pPr lvl="2" algn="ctr">
              <a:lnSpc>
                <a:spcPct val="125000"/>
              </a:lnSpc>
              <a:spcBef>
                <a:spcPts val="500"/>
              </a:spcBef>
              <a:spcAft>
                <a:spcPts val="0"/>
              </a:spcAft>
              <a:buClr>
                <a:schemeClr val="dk1"/>
              </a:buClr>
              <a:buSzPts val="1800"/>
              <a:buNone/>
              <a:defRPr sz="1800"/>
            </a:lvl3pPr>
            <a:lvl4pPr lvl="3" algn="ctr">
              <a:lnSpc>
                <a:spcPct val="125000"/>
              </a:lnSpc>
              <a:spcBef>
                <a:spcPts val="500"/>
              </a:spcBef>
              <a:spcAft>
                <a:spcPts val="0"/>
              </a:spcAft>
              <a:buClr>
                <a:schemeClr val="dk1"/>
              </a:buClr>
              <a:buSzPts val="1600"/>
              <a:buNone/>
              <a:defRPr sz="1600"/>
            </a:lvl4pPr>
            <a:lvl5pPr lvl="4" algn="ctr">
              <a:lnSpc>
                <a:spcPct val="125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188" name="Google Shape;188;p22"/>
          <p:cNvGrpSpPr/>
          <p:nvPr/>
        </p:nvGrpSpPr>
        <p:grpSpPr>
          <a:xfrm>
            <a:off x="393964" y="6392330"/>
            <a:ext cx="4520920" cy="215400"/>
            <a:chOff x="393964" y="6392330"/>
            <a:chExt cx="4520920" cy="215400"/>
          </a:xfrm>
        </p:grpSpPr>
        <p:sp>
          <p:nvSpPr>
            <p:cNvPr id="189" name="Google Shape;189;p22"/>
            <p:cNvSpPr/>
            <p:nvPr/>
          </p:nvSpPr>
          <p:spPr>
            <a:xfrm>
              <a:off x="393964" y="6445456"/>
              <a:ext cx="1161300" cy="109200"/>
            </a:xfrm>
            <a:custGeom>
              <a:avLst/>
              <a:gdLst/>
              <a:ahLst/>
              <a:cxnLst/>
              <a:rect l="l" t="t" r="r" b="b"/>
              <a:pathLst>
                <a:path w="120000" h="120000" extrusionOk="0">
                  <a:moveTo>
                    <a:pt x="20563" y="105675"/>
                  </a:moveTo>
                  <a:lnTo>
                    <a:pt x="27077" y="105675"/>
                  </a:lnTo>
                  <a:cubicBezTo>
                    <a:pt x="27108" y="105675"/>
                    <a:pt x="27140" y="105819"/>
                    <a:pt x="27158" y="106107"/>
                  </a:cubicBezTo>
                  <a:cubicBezTo>
                    <a:pt x="27176" y="106394"/>
                    <a:pt x="27181" y="106730"/>
                    <a:pt x="27172" y="107065"/>
                  </a:cubicBezTo>
                  <a:cubicBezTo>
                    <a:pt x="26954" y="114682"/>
                    <a:pt x="26274" y="119999"/>
                    <a:pt x="25522" y="119999"/>
                  </a:cubicBezTo>
                  <a:lnTo>
                    <a:pt x="19008" y="119999"/>
                  </a:lnTo>
                  <a:cubicBezTo>
                    <a:pt x="18976" y="119999"/>
                    <a:pt x="18945" y="119856"/>
                    <a:pt x="18926" y="119616"/>
                  </a:cubicBezTo>
                  <a:cubicBezTo>
                    <a:pt x="18908" y="119329"/>
                    <a:pt x="18904" y="118994"/>
                    <a:pt x="18913" y="118658"/>
                  </a:cubicBezTo>
                  <a:cubicBezTo>
                    <a:pt x="19130" y="111041"/>
                    <a:pt x="19810" y="105675"/>
                    <a:pt x="20563" y="105675"/>
                  </a:cubicBezTo>
                  <a:close/>
                  <a:moveTo>
                    <a:pt x="21327" y="52837"/>
                  </a:moveTo>
                  <a:lnTo>
                    <a:pt x="27841" y="52837"/>
                  </a:lnTo>
                  <a:cubicBezTo>
                    <a:pt x="27873" y="52837"/>
                    <a:pt x="27900" y="53029"/>
                    <a:pt x="27919" y="53269"/>
                  </a:cubicBezTo>
                  <a:cubicBezTo>
                    <a:pt x="27937" y="53556"/>
                    <a:pt x="27941" y="53892"/>
                    <a:pt x="27932" y="54227"/>
                  </a:cubicBezTo>
                  <a:cubicBezTo>
                    <a:pt x="27715" y="61796"/>
                    <a:pt x="27039" y="67162"/>
                    <a:pt x="26282" y="67162"/>
                  </a:cubicBezTo>
                  <a:lnTo>
                    <a:pt x="19768" y="67162"/>
                  </a:lnTo>
                  <a:cubicBezTo>
                    <a:pt x="19736" y="67162"/>
                    <a:pt x="19709" y="66970"/>
                    <a:pt x="19687" y="66730"/>
                  </a:cubicBezTo>
                  <a:cubicBezTo>
                    <a:pt x="19673" y="66443"/>
                    <a:pt x="19664" y="66108"/>
                    <a:pt x="19673" y="65772"/>
                  </a:cubicBezTo>
                  <a:cubicBezTo>
                    <a:pt x="19891" y="58203"/>
                    <a:pt x="20570" y="52837"/>
                    <a:pt x="21327" y="52837"/>
                  </a:cubicBezTo>
                  <a:close/>
                  <a:moveTo>
                    <a:pt x="60050" y="14273"/>
                  </a:moveTo>
                  <a:cubicBezTo>
                    <a:pt x="59860" y="14273"/>
                    <a:pt x="59705" y="15901"/>
                    <a:pt x="59701" y="17961"/>
                  </a:cubicBezTo>
                  <a:lnTo>
                    <a:pt x="59701" y="64085"/>
                  </a:lnTo>
                  <a:lnTo>
                    <a:pt x="62365" y="64085"/>
                  </a:lnTo>
                  <a:cubicBezTo>
                    <a:pt x="64145" y="64085"/>
                    <a:pt x="65343" y="54122"/>
                    <a:pt x="65343" y="39227"/>
                  </a:cubicBezTo>
                  <a:lnTo>
                    <a:pt x="65343" y="38891"/>
                  </a:lnTo>
                  <a:cubicBezTo>
                    <a:pt x="65343" y="23229"/>
                    <a:pt x="64281" y="14273"/>
                    <a:pt x="62434" y="14273"/>
                  </a:cubicBezTo>
                  <a:close/>
                  <a:moveTo>
                    <a:pt x="1846" y="14225"/>
                  </a:moveTo>
                  <a:cubicBezTo>
                    <a:pt x="1623" y="14225"/>
                    <a:pt x="1447" y="16141"/>
                    <a:pt x="1447" y="18488"/>
                  </a:cubicBezTo>
                  <a:lnTo>
                    <a:pt x="1447" y="105515"/>
                  </a:lnTo>
                  <a:lnTo>
                    <a:pt x="3969" y="105515"/>
                  </a:lnTo>
                  <a:cubicBezTo>
                    <a:pt x="6636" y="105515"/>
                    <a:pt x="8505" y="86883"/>
                    <a:pt x="8505" y="60205"/>
                  </a:cubicBezTo>
                  <a:lnTo>
                    <a:pt x="8505" y="59918"/>
                  </a:lnTo>
                  <a:cubicBezTo>
                    <a:pt x="8505" y="33048"/>
                    <a:pt x="6640" y="14225"/>
                    <a:pt x="3973" y="14225"/>
                  </a:cubicBezTo>
                  <a:close/>
                  <a:moveTo>
                    <a:pt x="109963" y="0"/>
                  </a:moveTo>
                  <a:lnTo>
                    <a:pt x="110784" y="0"/>
                  </a:lnTo>
                  <a:cubicBezTo>
                    <a:pt x="111229" y="0"/>
                    <a:pt x="111651" y="2203"/>
                    <a:pt x="111914" y="5987"/>
                  </a:cubicBezTo>
                  <a:lnTo>
                    <a:pt x="114855" y="47848"/>
                  </a:lnTo>
                  <a:lnTo>
                    <a:pt x="117801" y="5987"/>
                  </a:lnTo>
                  <a:cubicBezTo>
                    <a:pt x="118068" y="2203"/>
                    <a:pt x="118490" y="0"/>
                    <a:pt x="118935" y="0"/>
                  </a:cubicBezTo>
                  <a:lnTo>
                    <a:pt x="119743" y="0"/>
                  </a:lnTo>
                  <a:cubicBezTo>
                    <a:pt x="119779" y="0"/>
                    <a:pt x="119811" y="191"/>
                    <a:pt x="119829" y="526"/>
                  </a:cubicBezTo>
                  <a:cubicBezTo>
                    <a:pt x="119843" y="862"/>
                    <a:pt x="119843" y="1245"/>
                    <a:pt x="119820" y="1580"/>
                  </a:cubicBezTo>
                  <a:lnTo>
                    <a:pt x="115745" y="58768"/>
                  </a:lnTo>
                  <a:lnTo>
                    <a:pt x="119979" y="118208"/>
                  </a:lnTo>
                  <a:cubicBezTo>
                    <a:pt x="120002" y="118543"/>
                    <a:pt x="120002" y="118926"/>
                    <a:pt x="119997" y="119261"/>
                  </a:cubicBezTo>
                  <a:cubicBezTo>
                    <a:pt x="119979" y="119597"/>
                    <a:pt x="119947" y="119788"/>
                    <a:pt x="119911" y="119788"/>
                  </a:cubicBezTo>
                  <a:lnTo>
                    <a:pt x="119071" y="119788"/>
                  </a:lnTo>
                  <a:cubicBezTo>
                    <a:pt x="118627" y="119788"/>
                    <a:pt x="118204" y="117585"/>
                    <a:pt x="117937" y="113801"/>
                  </a:cubicBezTo>
                  <a:lnTo>
                    <a:pt x="114832" y="69593"/>
                  </a:lnTo>
                  <a:lnTo>
                    <a:pt x="111728" y="113801"/>
                  </a:lnTo>
                  <a:cubicBezTo>
                    <a:pt x="111465" y="117585"/>
                    <a:pt x="111043" y="119788"/>
                    <a:pt x="110593" y="119788"/>
                  </a:cubicBezTo>
                  <a:lnTo>
                    <a:pt x="109804" y="119788"/>
                  </a:lnTo>
                  <a:cubicBezTo>
                    <a:pt x="109767" y="119788"/>
                    <a:pt x="109736" y="119597"/>
                    <a:pt x="109722" y="119261"/>
                  </a:cubicBezTo>
                  <a:cubicBezTo>
                    <a:pt x="109704" y="118926"/>
                    <a:pt x="109704" y="118543"/>
                    <a:pt x="109727" y="118208"/>
                  </a:cubicBezTo>
                  <a:lnTo>
                    <a:pt x="113961" y="58768"/>
                  </a:lnTo>
                  <a:lnTo>
                    <a:pt x="109885" y="1580"/>
                  </a:lnTo>
                  <a:cubicBezTo>
                    <a:pt x="109863" y="1245"/>
                    <a:pt x="109858" y="862"/>
                    <a:pt x="109876" y="526"/>
                  </a:cubicBezTo>
                  <a:cubicBezTo>
                    <a:pt x="109895" y="191"/>
                    <a:pt x="109926" y="0"/>
                    <a:pt x="109963" y="0"/>
                  </a:cubicBezTo>
                  <a:close/>
                  <a:moveTo>
                    <a:pt x="98360" y="0"/>
                  </a:moveTo>
                  <a:lnTo>
                    <a:pt x="99402" y="0"/>
                  </a:lnTo>
                  <a:cubicBezTo>
                    <a:pt x="99456" y="0"/>
                    <a:pt x="99497" y="431"/>
                    <a:pt x="99497" y="957"/>
                  </a:cubicBezTo>
                  <a:lnTo>
                    <a:pt x="99497" y="106569"/>
                  </a:lnTo>
                  <a:lnTo>
                    <a:pt x="99497" y="116435"/>
                  </a:lnTo>
                  <a:cubicBezTo>
                    <a:pt x="99497" y="118256"/>
                    <a:pt x="99352" y="119740"/>
                    <a:pt x="99179" y="119740"/>
                  </a:cubicBezTo>
                  <a:lnTo>
                    <a:pt x="98160" y="119740"/>
                  </a:lnTo>
                  <a:cubicBezTo>
                    <a:pt x="98151" y="119788"/>
                    <a:pt x="98146" y="119788"/>
                    <a:pt x="98137" y="119788"/>
                  </a:cubicBezTo>
                  <a:cubicBezTo>
                    <a:pt x="98128" y="119788"/>
                    <a:pt x="98114" y="119788"/>
                    <a:pt x="98105" y="119740"/>
                  </a:cubicBezTo>
                  <a:cubicBezTo>
                    <a:pt x="98069" y="119549"/>
                    <a:pt x="98041" y="119261"/>
                    <a:pt x="98041" y="118830"/>
                  </a:cubicBezTo>
                  <a:lnTo>
                    <a:pt x="98041" y="3304"/>
                  </a:lnTo>
                  <a:cubicBezTo>
                    <a:pt x="98041" y="1484"/>
                    <a:pt x="98187" y="0"/>
                    <a:pt x="98360" y="0"/>
                  </a:cubicBezTo>
                  <a:close/>
                  <a:moveTo>
                    <a:pt x="77230" y="0"/>
                  </a:moveTo>
                  <a:lnTo>
                    <a:pt x="78268" y="0"/>
                  </a:lnTo>
                  <a:cubicBezTo>
                    <a:pt x="78323" y="0"/>
                    <a:pt x="78363" y="431"/>
                    <a:pt x="78363" y="957"/>
                  </a:cubicBezTo>
                  <a:lnTo>
                    <a:pt x="78363" y="52398"/>
                  </a:lnTo>
                  <a:lnTo>
                    <a:pt x="84623" y="52398"/>
                  </a:lnTo>
                  <a:lnTo>
                    <a:pt x="84623" y="3304"/>
                  </a:lnTo>
                  <a:cubicBezTo>
                    <a:pt x="84623" y="1484"/>
                    <a:pt x="84768" y="0"/>
                    <a:pt x="84940" y="0"/>
                  </a:cubicBezTo>
                  <a:lnTo>
                    <a:pt x="85979" y="0"/>
                  </a:lnTo>
                  <a:cubicBezTo>
                    <a:pt x="86029" y="0"/>
                    <a:pt x="86074" y="431"/>
                    <a:pt x="86074" y="957"/>
                  </a:cubicBezTo>
                  <a:lnTo>
                    <a:pt x="86074" y="116483"/>
                  </a:lnTo>
                  <a:cubicBezTo>
                    <a:pt x="86074" y="118303"/>
                    <a:pt x="85929" y="119788"/>
                    <a:pt x="85757" y="119788"/>
                  </a:cubicBezTo>
                  <a:lnTo>
                    <a:pt x="84718" y="119788"/>
                  </a:lnTo>
                  <a:cubicBezTo>
                    <a:pt x="84668" y="119788"/>
                    <a:pt x="84623" y="119357"/>
                    <a:pt x="84623" y="118830"/>
                  </a:cubicBezTo>
                  <a:lnTo>
                    <a:pt x="84623" y="66815"/>
                  </a:lnTo>
                  <a:lnTo>
                    <a:pt x="78363" y="66815"/>
                  </a:lnTo>
                  <a:lnTo>
                    <a:pt x="78363" y="116435"/>
                  </a:lnTo>
                  <a:cubicBezTo>
                    <a:pt x="78363" y="118303"/>
                    <a:pt x="78223" y="119788"/>
                    <a:pt x="78051" y="119788"/>
                  </a:cubicBezTo>
                  <a:lnTo>
                    <a:pt x="77012" y="119788"/>
                  </a:lnTo>
                  <a:cubicBezTo>
                    <a:pt x="76957" y="119788"/>
                    <a:pt x="76917" y="119309"/>
                    <a:pt x="76917" y="118783"/>
                  </a:cubicBezTo>
                  <a:lnTo>
                    <a:pt x="76917" y="3304"/>
                  </a:lnTo>
                  <a:cubicBezTo>
                    <a:pt x="76917" y="1484"/>
                    <a:pt x="77057" y="0"/>
                    <a:pt x="77230" y="0"/>
                  </a:cubicBezTo>
                  <a:close/>
                  <a:moveTo>
                    <a:pt x="59664" y="0"/>
                  </a:moveTo>
                  <a:lnTo>
                    <a:pt x="62529" y="0"/>
                  </a:lnTo>
                  <a:cubicBezTo>
                    <a:pt x="65130" y="0"/>
                    <a:pt x="66810" y="15039"/>
                    <a:pt x="66810" y="38412"/>
                  </a:cubicBezTo>
                  <a:lnTo>
                    <a:pt x="66810" y="38748"/>
                  </a:lnTo>
                  <a:cubicBezTo>
                    <a:pt x="66810" y="66001"/>
                    <a:pt x="64676" y="78262"/>
                    <a:pt x="62134" y="78262"/>
                  </a:cubicBezTo>
                  <a:lnTo>
                    <a:pt x="59705" y="78262"/>
                  </a:lnTo>
                  <a:lnTo>
                    <a:pt x="59705" y="116483"/>
                  </a:lnTo>
                  <a:cubicBezTo>
                    <a:pt x="59705" y="118303"/>
                    <a:pt x="59564" y="119788"/>
                    <a:pt x="59392" y="119788"/>
                  </a:cubicBezTo>
                  <a:lnTo>
                    <a:pt x="58348" y="119788"/>
                  </a:lnTo>
                  <a:cubicBezTo>
                    <a:pt x="58298" y="119788"/>
                    <a:pt x="58252" y="119357"/>
                    <a:pt x="58252" y="118830"/>
                  </a:cubicBezTo>
                  <a:lnTo>
                    <a:pt x="58252" y="14895"/>
                  </a:lnTo>
                  <a:cubicBezTo>
                    <a:pt x="58252" y="6705"/>
                    <a:pt x="58888" y="0"/>
                    <a:pt x="59664" y="0"/>
                  </a:cubicBezTo>
                  <a:close/>
                  <a:moveTo>
                    <a:pt x="40088" y="0"/>
                  </a:moveTo>
                  <a:lnTo>
                    <a:pt x="41108" y="0"/>
                  </a:lnTo>
                  <a:cubicBezTo>
                    <a:pt x="41158" y="0"/>
                    <a:pt x="41199" y="383"/>
                    <a:pt x="41199" y="910"/>
                  </a:cubicBezTo>
                  <a:lnTo>
                    <a:pt x="41199" y="105563"/>
                  </a:lnTo>
                  <a:lnTo>
                    <a:pt x="47895" y="105563"/>
                  </a:lnTo>
                  <a:cubicBezTo>
                    <a:pt x="47945" y="105563"/>
                    <a:pt x="47986" y="105994"/>
                    <a:pt x="47986" y="106521"/>
                  </a:cubicBezTo>
                  <a:lnTo>
                    <a:pt x="47986" y="116675"/>
                  </a:lnTo>
                  <a:cubicBezTo>
                    <a:pt x="47986" y="118399"/>
                    <a:pt x="47854" y="119788"/>
                    <a:pt x="47691" y="119788"/>
                  </a:cubicBezTo>
                  <a:lnTo>
                    <a:pt x="40465" y="119788"/>
                  </a:lnTo>
                  <a:cubicBezTo>
                    <a:pt x="40070" y="119788"/>
                    <a:pt x="39748" y="116435"/>
                    <a:pt x="39748" y="112221"/>
                  </a:cubicBezTo>
                  <a:lnTo>
                    <a:pt x="39748" y="3592"/>
                  </a:lnTo>
                  <a:cubicBezTo>
                    <a:pt x="39748" y="1580"/>
                    <a:pt x="39902" y="0"/>
                    <a:pt x="40088" y="0"/>
                  </a:cubicBezTo>
                  <a:close/>
                  <a:moveTo>
                    <a:pt x="21883" y="0"/>
                  </a:moveTo>
                  <a:lnTo>
                    <a:pt x="28397" y="0"/>
                  </a:lnTo>
                  <a:cubicBezTo>
                    <a:pt x="28429" y="0"/>
                    <a:pt x="28456" y="143"/>
                    <a:pt x="28479" y="383"/>
                  </a:cubicBezTo>
                  <a:cubicBezTo>
                    <a:pt x="28497" y="670"/>
                    <a:pt x="28501" y="1006"/>
                    <a:pt x="28492" y="1341"/>
                  </a:cubicBezTo>
                  <a:cubicBezTo>
                    <a:pt x="28275" y="8958"/>
                    <a:pt x="27595" y="14324"/>
                    <a:pt x="26842" y="14324"/>
                  </a:cubicBezTo>
                  <a:lnTo>
                    <a:pt x="20324" y="14324"/>
                  </a:lnTo>
                  <a:cubicBezTo>
                    <a:pt x="20297" y="14324"/>
                    <a:pt x="20265" y="14180"/>
                    <a:pt x="20247" y="13892"/>
                  </a:cubicBezTo>
                  <a:cubicBezTo>
                    <a:pt x="20229" y="13605"/>
                    <a:pt x="20224" y="13270"/>
                    <a:pt x="20233" y="12934"/>
                  </a:cubicBezTo>
                  <a:cubicBezTo>
                    <a:pt x="20451" y="5317"/>
                    <a:pt x="21131" y="0"/>
                    <a:pt x="21883" y="0"/>
                  </a:cubicBezTo>
                  <a:close/>
                  <a:moveTo>
                    <a:pt x="1410" y="0"/>
                  </a:moveTo>
                  <a:lnTo>
                    <a:pt x="3973" y="0"/>
                  </a:lnTo>
                  <a:cubicBezTo>
                    <a:pt x="7461" y="0"/>
                    <a:pt x="9997" y="25049"/>
                    <a:pt x="9997" y="59583"/>
                  </a:cubicBezTo>
                  <a:lnTo>
                    <a:pt x="9997" y="59918"/>
                  </a:lnTo>
                  <a:cubicBezTo>
                    <a:pt x="9997" y="94595"/>
                    <a:pt x="7461" y="119788"/>
                    <a:pt x="3973" y="119788"/>
                  </a:cubicBezTo>
                  <a:lnTo>
                    <a:pt x="1410" y="119788"/>
                  </a:lnTo>
                  <a:cubicBezTo>
                    <a:pt x="630" y="119788"/>
                    <a:pt x="0" y="113131"/>
                    <a:pt x="0" y="104893"/>
                  </a:cubicBezTo>
                  <a:lnTo>
                    <a:pt x="0" y="14895"/>
                  </a:lnTo>
                  <a:cubicBezTo>
                    <a:pt x="0" y="6657"/>
                    <a:pt x="630" y="0"/>
                    <a:pt x="141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Helvetica Neue"/>
                <a:ea typeface="Helvetica Neue"/>
                <a:cs typeface="Helvetica Neue"/>
                <a:sym typeface="Helvetica Neue"/>
              </a:endParaRPr>
            </a:p>
          </p:txBody>
        </p:sp>
        <p:sp>
          <p:nvSpPr>
            <p:cNvPr id="190" name="Google Shape;190;p22"/>
            <p:cNvSpPr/>
            <p:nvPr/>
          </p:nvSpPr>
          <p:spPr>
            <a:xfrm>
              <a:off x="1692584" y="6392330"/>
              <a:ext cx="3222300" cy="215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800" b="0" i="0" u="none" strike="noStrike" cap="none">
                  <a:solidFill>
                    <a:srgbClr val="7F7F7F"/>
                  </a:solidFill>
                  <a:latin typeface="Arial"/>
                  <a:ea typeface="Arial"/>
                  <a:cs typeface="Arial"/>
                  <a:sym typeface="Arial"/>
                </a:rPr>
                <a:t>© 2020 Delphix. All Rights Reserved. Private and Confidential.</a:t>
              </a:r>
              <a:endParaRPr sz="1467" b="0" i="0" u="none" strike="noStrike" cap="none">
                <a:solidFill>
                  <a:srgbClr val="7F7F7F"/>
                </a:solidFill>
                <a:latin typeface="Arial"/>
                <a:ea typeface="Arial"/>
                <a:cs typeface="Arial"/>
                <a:sym typeface="Arial"/>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Frontiers">
  <p:cSld name="1_Title - Frontiers 4">
    <p:bg>
      <p:bgPr>
        <a:solidFill>
          <a:srgbClr val="FFFFFF"/>
        </a:solidFill>
        <a:effectLst/>
      </p:bgPr>
    </p:bg>
    <p:spTree>
      <p:nvGrpSpPr>
        <p:cNvPr id="1" name="Shape 191"/>
        <p:cNvGrpSpPr/>
        <p:nvPr/>
      </p:nvGrpSpPr>
      <p:grpSpPr>
        <a:xfrm>
          <a:off x="0" y="0"/>
          <a:ext cx="0" cy="0"/>
          <a:chOff x="0" y="0"/>
          <a:chExt cx="0" cy="0"/>
        </a:xfrm>
      </p:grpSpPr>
      <p:sp>
        <p:nvSpPr>
          <p:cNvPr id="192" name="Google Shape;192;p23"/>
          <p:cNvSpPr/>
          <p:nvPr/>
        </p:nvSpPr>
        <p:spPr>
          <a:xfrm>
            <a:off x="-50075" y="0"/>
            <a:ext cx="4279800" cy="6858000"/>
          </a:xfrm>
          <a:prstGeom prst="rect">
            <a:avLst/>
          </a:prstGeom>
          <a:solidFill>
            <a:srgbClr val="00D6F5"/>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rgbClr val="FFFFFF"/>
              </a:solidFill>
              <a:latin typeface="Calibri"/>
              <a:ea typeface="Calibri"/>
              <a:cs typeface="Calibri"/>
              <a:sym typeface="Calibri"/>
            </a:endParaRPr>
          </a:p>
        </p:txBody>
      </p:sp>
      <p:sp>
        <p:nvSpPr>
          <p:cNvPr id="193" name="Google Shape;193;p23"/>
          <p:cNvSpPr txBox="1">
            <a:spLocks noGrp="1"/>
          </p:cNvSpPr>
          <p:nvPr>
            <p:ph type="title"/>
          </p:nvPr>
        </p:nvSpPr>
        <p:spPr>
          <a:xfrm>
            <a:off x="546775" y="430875"/>
            <a:ext cx="3390900" cy="6300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FFFFFF"/>
              </a:buClr>
              <a:buSzPts val="3600"/>
              <a:buFont typeface="Arial"/>
              <a:buNone/>
              <a:defRPr sz="3600" b="1">
                <a:solidFill>
                  <a:srgbClr val="FFFFFF"/>
                </a:solidFill>
              </a:defRPr>
            </a:lvl1pPr>
            <a:lvl2pPr lvl="1" rtl="0">
              <a:lnSpc>
                <a:spcPct val="100000"/>
              </a:lnSpc>
              <a:spcBef>
                <a:spcPts val="0"/>
              </a:spcBef>
              <a:spcAft>
                <a:spcPts val="0"/>
              </a:spcAft>
              <a:buClr>
                <a:srgbClr val="FFFFFF"/>
              </a:buClr>
              <a:buSzPts val="3600"/>
              <a:buNone/>
              <a:defRPr sz="3600">
                <a:solidFill>
                  <a:srgbClr val="FFFFFF"/>
                </a:solidFill>
              </a:defRPr>
            </a:lvl2pPr>
            <a:lvl3pPr lvl="2" rtl="0">
              <a:lnSpc>
                <a:spcPct val="100000"/>
              </a:lnSpc>
              <a:spcBef>
                <a:spcPts val="0"/>
              </a:spcBef>
              <a:spcAft>
                <a:spcPts val="0"/>
              </a:spcAft>
              <a:buClr>
                <a:srgbClr val="FFFFFF"/>
              </a:buClr>
              <a:buSzPts val="3600"/>
              <a:buNone/>
              <a:defRPr sz="3600">
                <a:solidFill>
                  <a:srgbClr val="FFFFFF"/>
                </a:solidFill>
              </a:defRPr>
            </a:lvl3pPr>
            <a:lvl4pPr lvl="3" rtl="0">
              <a:lnSpc>
                <a:spcPct val="100000"/>
              </a:lnSpc>
              <a:spcBef>
                <a:spcPts val="0"/>
              </a:spcBef>
              <a:spcAft>
                <a:spcPts val="0"/>
              </a:spcAft>
              <a:buClr>
                <a:srgbClr val="FFFFFF"/>
              </a:buClr>
              <a:buSzPts val="3600"/>
              <a:buNone/>
              <a:defRPr sz="3600">
                <a:solidFill>
                  <a:srgbClr val="FFFFFF"/>
                </a:solidFill>
              </a:defRPr>
            </a:lvl4pPr>
            <a:lvl5pPr lvl="4" rtl="0">
              <a:lnSpc>
                <a:spcPct val="100000"/>
              </a:lnSpc>
              <a:spcBef>
                <a:spcPts val="0"/>
              </a:spcBef>
              <a:spcAft>
                <a:spcPts val="0"/>
              </a:spcAft>
              <a:buClr>
                <a:srgbClr val="FFFFFF"/>
              </a:buClr>
              <a:buSzPts val="3600"/>
              <a:buNone/>
              <a:defRPr sz="3600">
                <a:solidFill>
                  <a:srgbClr val="FFFFFF"/>
                </a:solidFill>
              </a:defRPr>
            </a:lvl5pPr>
            <a:lvl6pPr lvl="5" rtl="0">
              <a:lnSpc>
                <a:spcPct val="100000"/>
              </a:lnSpc>
              <a:spcBef>
                <a:spcPts val="0"/>
              </a:spcBef>
              <a:spcAft>
                <a:spcPts val="0"/>
              </a:spcAft>
              <a:buClr>
                <a:srgbClr val="FFFFFF"/>
              </a:buClr>
              <a:buSzPts val="3600"/>
              <a:buNone/>
              <a:defRPr sz="3600">
                <a:solidFill>
                  <a:srgbClr val="FFFFFF"/>
                </a:solidFill>
              </a:defRPr>
            </a:lvl6pPr>
            <a:lvl7pPr lvl="6" rtl="0">
              <a:lnSpc>
                <a:spcPct val="100000"/>
              </a:lnSpc>
              <a:spcBef>
                <a:spcPts val="0"/>
              </a:spcBef>
              <a:spcAft>
                <a:spcPts val="0"/>
              </a:spcAft>
              <a:buClr>
                <a:srgbClr val="FFFFFF"/>
              </a:buClr>
              <a:buSzPts val="3600"/>
              <a:buNone/>
              <a:defRPr sz="3600">
                <a:solidFill>
                  <a:srgbClr val="FFFFFF"/>
                </a:solidFill>
              </a:defRPr>
            </a:lvl7pPr>
            <a:lvl8pPr lvl="7" rtl="0">
              <a:lnSpc>
                <a:spcPct val="100000"/>
              </a:lnSpc>
              <a:spcBef>
                <a:spcPts val="0"/>
              </a:spcBef>
              <a:spcAft>
                <a:spcPts val="0"/>
              </a:spcAft>
              <a:buClr>
                <a:srgbClr val="FFFFFF"/>
              </a:buClr>
              <a:buSzPts val="3600"/>
              <a:buNone/>
              <a:defRPr sz="3600">
                <a:solidFill>
                  <a:srgbClr val="FFFFFF"/>
                </a:solidFill>
              </a:defRPr>
            </a:lvl8pPr>
            <a:lvl9pPr lvl="8" rtl="0">
              <a:lnSpc>
                <a:spcPct val="100000"/>
              </a:lnSpc>
              <a:spcBef>
                <a:spcPts val="0"/>
              </a:spcBef>
              <a:spcAft>
                <a:spcPts val="0"/>
              </a:spcAft>
              <a:buClr>
                <a:srgbClr val="FFFFFF"/>
              </a:buClr>
              <a:buSzPts val="3600"/>
              <a:buNone/>
              <a:defRPr sz="3600">
                <a:solidFill>
                  <a:srgbClr val="FFFFFF"/>
                </a:solidFill>
              </a:defRPr>
            </a:lvl9pPr>
          </a:lstStyle>
          <a:p>
            <a:endParaRPr/>
          </a:p>
        </p:txBody>
      </p:sp>
      <p:grpSp>
        <p:nvGrpSpPr>
          <p:cNvPr id="194" name="Google Shape;194;p23"/>
          <p:cNvGrpSpPr/>
          <p:nvPr/>
        </p:nvGrpSpPr>
        <p:grpSpPr>
          <a:xfrm>
            <a:off x="7595650" y="6412406"/>
            <a:ext cx="4249095" cy="228604"/>
            <a:chOff x="880675" y="6392355"/>
            <a:chExt cx="4249095" cy="215400"/>
          </a:xfrm>
        </p:grpSpPr>
        <p:sp>
          <p:nvSpPr>
            <p:cNvPr id="195" name="Google Shape;195;p23"/>
            <p:cNvSpPr/>
            <p:nvPr/>
          </p:nvSpPr>
          <p:spPr>
            <a:xfrm>
              <a:off x="880675" y="6445456"/>
              <a:ext cx="1161300" cy="109200"/>
            </a:xfrm>
            <a:custGeom>
              <a:avLst/>
              <a:gdLst/>
              <a:ahLst/>
              <a:cxnLst/>
              <a:rect l="l" t="t" r="r" b="b"/>
              <a:pathLst>
                <a:path w="120000" h="120000" extrusionOk="0">
                  <a:moveTo>
                    <a:pt x="20563" y="105675"/>
                  </a:moveTo>
                  <a:lnTo>
                    <a:pt x="27077" y="105675"/>
                  </a:lnTo>
                  <a:cubicBezTo>
                    <a:pt x="27108" y="105675"/>
                    <a:pt x="27140" y="105819"/>
                    <a:pt x="27158" y="106107"/>
                  </a:cubicBezTo>
                  <a:cubicBezTo>
                    <a:pt x="27176" y="106394"/>
                    <a:pt x="27181" y="106730"/>
                    <a:pt x="27172" y="107065"/>
                  </a:cubicBezTo>
                  <a:cubicBezTo>
                    <a:pt x="26954" y="114682"/>
                    <a:pt x="26274" y="119999"/>
                    <a:pt x="25522" y="119999"/>
                  </a:cubicBezTo>
                  <a:lnTo>
                    <a:pt x="19008" y="119999"/>
                  </a:lnTo>
                  <a:cubicBezTo>
                    <a:pt x="18976" y="119999"/>
                    <a:pt x="18945" y="119856"/>
                    <a:pt x="18926" y="119616"/>
                  </a:cubicBezTo>
                  <a:cubicBezTo>
                    <a:pt x="18908" y="119329"/>
                    <a:pt x="18904" y="118994"/>
                    <a:pt x="18913" y="118658"/>
                  </a:cubicBezTo>
                  <a:cubicBezTo>
                    <a:pt x="19130" y="111041"/>
                    <a:pt x="19810" y="105675"/>
                    <a:pt x="20563" y="105675"/>
                  </a:cubicBezTo>
                  <a:close/>
                  <a:moveTo>
                    <a:pt x="21327" y="52837"/>
                  </a:moveTo>
                  <a:lnTo>
                    <a:pt x="27841" y="52837"/>
                  </a:lnTo>
                  <a:cubicBezTo>
                    <a:pt x="27873" y="52837"/>
                    <a:pt x="27900" y="53029"/>
                    <a:pt x="27919" y="53269"/>
                  </a:cubicBezTo>
                  <a:cubicBezTo>
                    <a:pt x="27937" y="53556"/>
                    <a:pt x="27941" y="53892"/>
                    <a:pt x="27932" y="54227"/>
                  </a:cubicBezTo>
                  <a:cubicBezTo>
                    <a:pt x="27715" y="61796"/>
                    <a:pt x="27039" y="67162"/>
                    <a:pt x="26282" y="67162"/>
                  </a:cubicBezTo>
                  <a:lnTo>
                    <a:pt x="19768" y="67162"/>
                  </a:lnTo>
                  <a:cubicBezTo>
                    <a:pt x="19736" y="67162"/>
                    <a:pt x="19709" y="66970"/>
                    <a:pt x="19687" y="66730"/>
                  </a:cubicBezTo>
                  <a:cubicBezTo>
                    <a:pt x="19673" y="66443"/>
                    <a:pt x="19664" y="66108"/>
                    <a:pt x="19673" y="65772"/>
                  </a:cubicBezTo>
                  <a:cubicBezTo>
                    <a:pt x="19891" y="58203"/>
                    <a:pt x="20570" y="52837"/>
                    <a:pt x="21327" y="52837"/>
                  </a:cubicBezTo>
                  <a:close/>
                  <a:moveTo>
                    <a:pt x="60050" y="14273"/>
                  </a:moveTo>
                  <a:cubicBezTo>
                    <a:pt x="59860" y="14273"/>
                    <a:pt x="59705" y="15901"/>
                    <a:pt x="59701" y="17961"/>
                  </a:cubicBezTo>
                  <a:lnTo>
                    <a:pt x="59701" y="64085"/>
                  </a:lnTo>
                  <a:lnTo>
                    <a:pt x="62365" y="64085"/>
                  </a:lnTo>
                  <a:cubicBezTo>
                    <a:pt x="64145" y="64085"/>
                    <a:pt x="65343" y="54122"/>
                    <a:pt x="65343" y="39227"/>
                  </a:cubicBezTo>
                  <a:lnTo>
                    <a:pt x="65343" y="38891"/>
                  </a:lnTo>
                  <a:cubicBezTo>
                    <a:pt x="65343" y="23229"/>
                    <a:pt x="64281" y="14273"/>
                    <a:pt x="62434" y="14273"/>
                  </a:cubicBezTo>
                  <a:close/>
                  <a:moveTo>
                    <a:pt x="1846" y="14225"/>
                  </a:moveTo>
                  <a:cubicBezTo>
                    <a:pt x="1623" y="14225"/>
                    <a:pt x="1447" y="16141"/>
                    <a:pt x="1447" y="18488"/>
                  </a:cubicBezTo>
                  <a:lnTo>
                    <a:pt x="1447" y="105515"/>
                  </a:lnTo>
                  <a:lnTo>
                    <a:pt x="3969" y="105515"/>
                  </a:lnTo>
                  <a:cubicBezTo>
                    <a:pt x="6636" y="105515"/>
                    <a:pt x="8505" y="86883"/>
                    <a:pt x="8505" y="60205"/>
                  </a:cubicBezTo>
                  <a:lnTo>
                    <a:pt x="8505" y="59918"/>
                  </a:lnTo>
                  <a:cubicBezTo>
                    <a:pt x="8505" y="33048"/>
                    <a:pt x="6640" y="14225"/>
                    <a:pt x="3973" y="14225"/>
                  </a:cubicBezTo>
                  <a:close/>
                  <a:moveTo>
                    <a:pt x="109963" y="0"/>
                  </a:moveTo>
                  <a:lnTo>
                    <a:pt x="110784" y="0"/>
                  </a:lnTo>
                  <a:cubicBezTo>
                    <a:pt x="111229" y="0"/>
                    <a:pt x="111651" y="2203"/>
                    <a:pt x="111914" y="5987"/>
                  </a:cubicBezTo>
                  <a:lnTo>
                    <a:pt x="114855" y="47848"/>
                  </a:lnTo>
                  <a:lnTo>
                    <a:pt x="117801" y="5987"/>
                  </a:lnTo>
                  <a:cubicBezTo>
                    <a:pt x="118068" y="2203"/>
                    <a:pt x="118490" y="0"/>
                    <a:pt x="118935" y="0"/>
                  </a:cubicBezTo>
                  <a:lnTo>
                    <a:pt x="119743" y="0"/>
                  </a:lnTo>
                  <a:cubicBezTo>
                    <a:pt x="119779" y="0"/>
                    <a:pt x="119811" y="191"/>
                    <a:pt x="119829" y="526"/>
                  </a:cubicBezTo>
                  <a:cubicBezTo>
                    <a:pt x="119843" y="862"/>
                    <a:pt x="119843" y="1245"/>
                    <a:pt x="119820" y="1580"/>
                  </a:cubicBezTo>
                  <a:lnTo>
                    <a:pt x="115745" y="58768"/>
                  </a:lnTo>
                  <a:lnTo>
                    <a:pt x="119979" y="118208"/>
                  </a:lnTo>
                  <a:cubicBezTo>
                    <a:pt x="120002" y="118543"/>
                    <a:pt x="120002" y="118926"/>
                    <a:pt x="119997" y="119261"/>
                  </a:cubicBezTo>
                  <a:cubicBezTo>
                    <a:pt x="119979" y="119597"/>
                    <a:pt x="119947" y="119788"/>
                    <a:pt x="119911" y="119788"/>
                  </a:cubicBezTo>
                  <a:lnTo>
                    <a:pt x="119071" y="119788"/>
                  </a:lnTo>
                  <a:cubicBezTo>
                    <a:pt x="118627" y="119788"/>
                    <a:pt x="118204" y="117585"/>
                    <a:pt x="117937" y="113801"/>
                  </a:cubicBezTo>
                  <a:lnTo>
                    <a:pt x="114832" y="69593"/>
                  </a:lnTo>
                  <a:lnTo>
                    <a:pt x="111728" y="113801"/>
                  </a:lnTo>
                  <a:cubicBezTo>
                    <a:pt x="111465" y="117585"/>
                    <a:pt x="111043" y="119788"/>
                    <a:pt x="110593" y="119788"/>
                  </a:cubicBezTo>
                  <a:lnTo>
                    <a:pt x="109804" y="119788"/>
                  </a:lnTo>
                  <a:cubicBezTo>
                    <a:pt x="109767" y="119788"/>
                    <a:pt x="109736" y="119597"/>
                    <a:pt x="109722" y="119261"/>
                  </a:cubicBezTo>
                  <a:cubicBezTo>
                    <a:pt x="109704" y="118926"/>
                    <a:pt x="109704" y="118543"/>
                    <a:pt x="109727" y="118208"/>
                  </a:cubicBezTo>
                  <a:lnTo>
                    <a:pt x="113961" y="58768"/>
                  </a:lnTo>
                  <a:lnTo>
                    <a:pt x="109885" y="1580"/>
                  </a:lnTo>
                  <a:cubicBezTo>
                    <a:pt x="109863" y="1245"/>
                    <a:pt x="109858" y="862"/>
                    <a:pt x="109876" y="526"/>
                  </a:cubicBezTo>
                  <a:cubicBezTo>
                    <a:pt x="109895" y="191"/>
                    <a:pt x="109926" y="0"/>
                    <a:pt x="109963" y="0"/>
                  </a:cubicBezTo>
                  <a:close/>
                  <a:moveTo>
                    <a:pt x="98360" y="0"/>
                  </a:moveTo>
                  <a:lnTo>
                    <a:pt x="99402" y="0"/>
                  </a:lnTo>
                  <a:cubicBezTo>
                    <a:pt x="99456" y="0"/>
                    <a:pt x="99497" y="431"/>
                    <a:pt x="99497" y="957"/>
                  </a:cubicBezTo>
                  <a:lnTo>
                    <a:pt x="99497" y="106569"/>
                  </a:lnTo>
                  <a:lnTo>
                    <a:pt x="99497" y="116435"/>
                  </a:lnTo>
                  <a:cubicBezTo>
                    <a:pt x="99497" y="118256"/>
                    <a:pt x="99352" y="119740"/>
                    <a:pt x="99179" y="119740"/>
                  </a:cubicBezTo>
                  <a:lnTo>
                    <a:pt x="98160" y="119740"/>
                  </a:lnTo>
                  <a:cubicBezTo>
                    <a:pt x="98151" y="119788"/>
                    <a:pt x="98146" y="119788"/>
                    <a:pt x="98137" y="119788"/>
                  </a:cubicBezTo>
                  <a:cubicBezTo>
                    <a:pt x="98128" y="119788"/>
                    <a:pt x="98114" y="119788"/>
                    <a:pt x="98105" y="119740"/>
                  </a:cubicBezTo>
                  <a:cubicBezTo>
                    <a:pt x="98069" y="119549"/>
                    <a:pt x="98041" y="119261"/>
                    <a:pt x="98041" y="118830"/>
                  </a:cubicBezTo>
                  <a:lnTo>
                    <a:pt x="98041" y="3304"/>
                  </a:lnTo>
                  <a:cubicBezTo>
                    <a:pt x="98041" y="1484"/>
                    <a:pt x="98187" y="0"/>
                    <a:pt x="98360" y="0"/>
                  </a:cubicBezTo>
                  <a:close/>
                  <a:moveTo>
                    <a:pt x="77230" y="0"/>
                  </a:moveTo>
                  <a:lnTo>
                    <a:pt x="78268" y="0"/>
                  </a:lnTo>
                  <a:cubicBezTo>
                    <a:pt x="78323" y="0"/>
                    <a:pt x="78363" y="431"/>
                    <a:pt x="78363" y="957"/>
                  </a:cubicBezTo>
                  <a:lnTo>
                    <a:pt x="78363" y="52398"/>
                  </a:lnTo>
                  <a:lnTo>
                    <a:pt x="84623" y="52398"/>
                  </a:lnTo>
                  <a:lnTo>
                    <a:pt x="84623" y="3304"/>
                  </a:lnTo>
                  <a:cubicBezTo>
                    <a:pt x="84623" y="1484"/>
                    <a:pt x="84768" y="0"/>
                    <a:pt x="84940" y="0"/>
                  </a:cubicBezTo>
                  <a:lnTo>
                    <a:pt x="85979" y="0"/>
                  </a:lnTo>
                  <a:cubicBezTo>
                    <a:pt x="86029" y="0"/>
                    <a:pt x="86074" y="431"/>
                    <a:pt x="86074" y="957"/>
                  </a:cubicBezTo>
                  <a:lnTo>
                    <a:pt x="86074" y="116483"/>
                  </a:lnTo>
                  <a:cubicBezTo>
                    <a:pt x="86074" y="118303"/>
                    <a:pt x="85929" y="119788"/>
                    <a:pt x="85757" y="119788"/>
                  </a:cubicBezTo>
                  <a:lnTo>
                    <a:pt x="84718" y="119788"/>
                  </a:lnTo>
                  <a:cubicBezTo>
                    <a:pt x="84668" y="119788"/>
                    <a:pt x="84623" y="119357"/>
                    <a:pt x="84623" y="118830"/>
                  </a:cubicBezTo>
                  <a:lnTo>
                    <a:pt x="84623" y="66815"/>
                  </a:lnTo>
                  <a:lnTo>
                    <a:pt x="78363" y="66815"/>
                  </a:lnTo>
                  <a:lnTo>
                    <a:pt x="78363" y="116435"/>
                  </a:lnTo>
                  <a:cubicBezTo>
                    <a:pt x="78363" y="118303"/>
                    <a:pt x="78223" y="119788"/>
                    <a:pt x="78051" y="119788"/>
                  </a:cubicBezTo>
                  <a:lnTo>
                    <a:pt x="77012" y="119788"/>
                  </a:lnTo>
                  <a:cubicBezTo>
                    <a:pt x="76957" y="119788"/>
                    <a:pt x="76917" y="119309"/>
                    <a:pt x="76917" y="118783"/>
                  </a:cubicBezTo>
                  <a:lnTo>
                    <a:pt x="76917" y="3304"/>
                  </a:lnTo>
                  <a:cubicBezTo>
                    <a:pt x="76917" y="1484"/>
                    <a:pt x="77057" y="0"/>
                    <a:pt x="77230" y="0"/>
                  </a:cubicBezTo>
                  <a:close/>
                  <a:moveTo>
                    <a:pt x="59664" y="0"/>
                  </a:moveTo>
                  <a:lnTo>
                    <a:pt x="62529" y="0"/>
                  </a:lnTo>
                  <a:cubicBezTo>
                    <a:pt x="65130" y="0"/>
                    <a:pt x="66810" y="15039"/>
                    <a:pt x="66810" y="38412"/>
                  </a:cubicBezTo>
                  <a:lnTo>
                    <a:pt x="66810" y="38748"/>
                  </a:lnTo>
                  <a:cubicBezTo>
                    <a:pt x="66810" y="66001"/>
                    <a:pt x="64676" y="78262"/>
                    <a:pt x="62134" y="78262"/>
                  </a:cubicBezTo>
                  <a:lnTo>
                    <a:pt x="59705" y="78262"/>
                  </a:lnTo>
                  <a:lnTo>
                    <a:pt x="59705" y="116483"/>
                  </a:lnTo>
                  <a:cubicBezTo>
                    <a:pt x="59705" y="118303"/>
                    <a:pt x="59564" y="119788"/>
                    <a:pt x="59392" y="119788"/>
                  </a:cubicBezTo>
                  <a:lnTo>
                    <a:pt x="58348" y="119788"/>
                  </a:lnTo>
                  <a:cubicBezTo>
                    <a:pt x="58298" y="119788"/>
                    <a:pt x="58252" y="119357"/>
                    <a:pt x="58252" y="118830"/>
                  </a:cubicBezTo>
                  <a:lnTo>
                    <a:pt x="58252" y="14895"/>
                  </a:lnTo>
                  <a:cubicBezTo>
                    <a:pt x="58252" y="6705"/>
                    <a:pt x="58888" y="0"/>
                    <a:pt x="59664" y="0"/>
                  </a:cubicBezTo>
                  <a:close/>
                  <a:moveTo>
                    <a:pt x="40088" y="0"/>
                  </a:moveTo>
                  <a:lnTo>
                    <a:pt x="41108" y="0"/>
                  </a:lnTo>
                  <a:cubicBezTo>
                    <a:pt x="41158" y="0"/>
                    <a:pt x="41199" y="383"/>
                    <a:pt x="41199" y="910"/>
                  </a:cubicBezTo>
                  <a:lnTo>
                    <a:pt x="41199" y="105563"/>
                  </a:lnTo>
                  <a:lnTo>
                    <a:pt x="47895" y="105563"/>
                  </a:lnTo>
                  <a:cubicBezTo>
                    <a:pt x="47945" y="105563"/>
                    <a:pt x="47986" y="105994"/>
                    <a:pt x="47986" y="106521"/>
                  </a:cubicBezTo>
                  <a:lnTo>
                    <a:pt x="47986" y="116675"/>
                  </a:lnTo>
                  <a:cubicBezTo>
                    <a:pt x="47986" y="118399"/>
                    <a:pt x="47854" y="119788"/>
                    <a:pt x="47691" y="119788"/>
                  </a:cubicBezTo>
                  <a:lnTo>
                    <a:pt x="40465" y="119788"/>
                  </a:lnTo>
                  <a:cubicBezTo>
                    <a:pt x="40070" y="119788"/>
                    <a:pt x="39748" y="116435"/>
                    <a:pt x="39748" y="112221"/>
                  </a:cubicBezTo>
                  <a:lnTo>
                    <a:pt x="39748" y="3592"/>
                  </a:lnTo>
                  <a:cubicBezTo>
                    <a:pt x="39748" y="1580"/>
                    <a:pt x="39902" y="0"/>
                    <a:pt x="40088" y="0"/>
                  </a:cubicBezTo>
                  <a:close/>
                  <a:moveTo>
                    <a:pt x="21883" y="0"/>
                  </a:moveTo>
                  <a:lnTo>
                    <a:pt x="28397" y="0"/>
                  </a:lnTo>
                  <a:cubicBezTo>
                    <a:pt x="28429" y="0"/>
                    <a:pt x="28456" y="143"/>
                    <a:pt x="28479" y="383"/>
                  </a:cubicBezTo>
                  <a:cubicBezTo>
                    <a:pt x="28497" y="670"/>
                    <a:pt x="28501" y="1006"/>
                    <a:pt x="28492" y="1341"/>
                  </a:cubicBezTo>
                  <a:cubicBezTo>
                    <a:pt x="28275" y="8958"/>
                    <a:pt x="27595" y="14324"/>
                    <a:pt x="26842" y="14324"/>
                  </a:cubicBezTo>
                  <a:lnTo>
                    <a:pt x="20324" y="14324"/>
                  </a:lnTo>
                  <a:cubicBezTo>
                    <a:pt x="20297" y="14324"/>
                    <a:pt x="20265" y="14180"/>
                    <a:pt x="20247" y="13892"/>
                  </a:cubicBezTo>
                  <a:cubicBezTo>
                    <a:pt x="20229" y="13605"/>
                    <a:pt x="20224" y="13270"/>
                    <a:pt x="20233" y="12934"/>
                  </a:cubicBezTo>
                  <a:cubicBezTo>
                    <a:pt x="20451" y="5317"/>
                    <a:pt x="21131" y="0"/>
                    <a:pt x="21883" y="0"/>
                  </a:cubicBezTo>
                  <a:close/>
                  <a:moveTo>
                    <a:pt x="1410" y="0"/>
                  </a:moveTo>
                  <a:lnTo>
                    <a:pt x="3973" y="0"/>
                  </a:lnTo>
                  <a:cubicBezTo>
                    <a:pt x="7461" y="0"/>
                    <a:pt x="9997" y="25049"/>
                    <a:pt x="9997" y="59583"/>
                  </a:cubicBezTo>
                  <a:lnTo>
                    <a:pt x="9997" y="59918"/>
                  </a:lnTo>
                  <a:cubicBezTo>
                    <a:pt x="9997" y="94595"/>
                    <a:pt x="7461" y="119788"/>
                    <a:pt x="3973" y="119788"/>
                  </a:cubicBezTo>
                  <a:lnTo>
                    <a:pt x="1410" y="119788"/>
                  </a:lnTo>
                  <a:cubicBezTo>
                    <a:pt x="630" y="119788"/>
                    <a:pt x="0" y="113131"/>
                    <a:pt x="0" y="104893"/>
                  </a:cubicBezTo>
                  <a:lnTo>
                    <a:pt x="0" y="14895"/>
                  </a:lnTo>
                  <a:cubicBezTo>
                    <a:pt x="0" y="6657"/>
                    <a:pt x="630" y="0"/>
                    <a:pt x="1410" y="0"/>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Helvetica Neue"/>
                <a:ea typeface="Helvetica Neue"/>
                <a:cs typeface="Helvetica Neue"/>
                <a:sym typeface="Helvetica Neue"/>
              </a:endParaRPr>
            </a:p>
          </p:txBody>
        </p:sp>
        <p:sp>
          <p:nvSpPr>
            <p:cNvPr id="196" name="Google Shape;196;p23"/>
            <p:cNvSpPr/>
            <p:nvPr/>
          </p:nvSpPr>
          <p:spPr>
            <a:xfrm>
              <a:off x="1907470" y="6392355"/>
              <a:ext cx="3222300" cy="2154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600"/>
                <a:buFont typeface="Arial"/>
                <a:buNone/>
              </a:pPr>
              <a:r>
                <a:rPr lang="en-US" sz="800" b="0" i="0" u="none" strike="noStrike" cap="none">
                  <a:solidFill>
                    <a:srgbClr val="CCCCCC"/>
                  </a:solidFill>
                  <a:latin typeface="Arial"/>
                  <a:ea typeface="Arial"/>
                  <a:cs typeface="Arial"/>
                  <a:sym typeface="Arial"/>
                </a:rPr>
                <a:t>© 2020 Delphix. All Rights Reserved. Private and Confidential.</a:t>
              </a:r>
              <a:endParaRPr sz="1467" b="0" i="0" u="none" strike="noStrike" cap="none">
                <a:solidFill>
                  <a:srgbClr val="CCCCCC"/>
                </a:solidFill>
                <a:latin typeface="Arial"/>
                <a:ea typeface="Arial"/>
                <a:cs typeface="Arial"/>
                <a:sym typeface="Arial"/>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Frontiers 3">
  <p:cSld name="1_Title - Frontiers 4_1">
    <p:bg>
      <p:bgPr>
        <a:solidFill>
          <a:srgbClr val="FFFFFF"/>
        </a:solidFill>
        <a:effectLst/>
      </p:bgPr>
    </p:bg>
    <p:spTree>
      <p:nvGrpSpPr>
        <p:cNvPr id="1" name="Shape 197"/>
        <p:cNvGrpSpPr/>
        <p:nvPr/>
      </p:nvGrpSpPr>
      <p:grpSpPr>
        <a:xfrm>
          <a:off x="0" y="0"/>
          <a:ext cx="0" cy="0"/>
          <a:chOff x="0" y="0"/>
          <a:chExt cx="0" cy="0"/>
        </a:xfrm>
      </p:grpSpPr>
      <p:sp>
        <p:nvSpPr>
          <p:cNvPr id="198" name="Google Shape;198;p24"/>
          <p:cNvSpPr/>
          <p:nvPr/>
        </p:nvSpPr>
        <p:spPr>
          <a:xfrm>
            <a:off x="-50075" y="0"/>
            <a:ext cx="4279800" cy="6858000"/>
          </a:xfrm>
          <a:prstGeom prst="rect">
            <a:avLst/>
          </a:prstGeom>
          <a:solidFill>
            <a:schemeClr val="accent4"/>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rgbClr val="FFFFFF"/>
              </a:solidFill>
              <a:latin typeface="Calibri"/>
              <a:ea typeface="Calibri"/>
              <a:cs typeface="Calibri"/>
              <a:sym typeface="Calibri"/>
            </a:endParaRPr>
          </a:p>
        </p:txBody>
      </p:sp>
      <p:sp>
        <p:nvSpPr>
          <p:cNvPr id="199" name="Google Shape;199;p24"/>
          <p:cNvSpPr txBox="1">
            <a:spLocks noGrp="1"/>
          </p:cNvSpPr>
          <p:nvPr>
            <p:ph type="title"/>
          </p:nvPr>
        </p:nvSpPr>
        <p:spPr>
          <a:xfrm>
            <a:off x="394375" y="278475"/>
            <a:ext cx="3390900" cy="6300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FFFFFF"/>
              </a:buClr>
              <a:buSzPts val="3600"/>
              <a:buFont typeface="Arial"/>
              <a:buNone/>
              <a:defRPr sz="3600" b="1">
                <a:solidFill>
                  <a:srgbClr val="FFFFFF"/>
                </a:solidFill>
              </a:defRPr>
            </a:lvl1pPr>
            <a:lvl2pPr lvl="1" rtl="0">
              <a:lnSpc>
                <a:spcPct val="100000"/>
              </a:lnSpc>
              <a:spcBef>
                <a:spcPts val="0"/>
              </a:spcBef>
              <a:spcAft>
                <a:spcPts val="0"/>
              </a:spcAft>
              <a:buClr>
                <a:srgbClr val="FFFFFF"/>
              </a:buClr>
              <a:buSzPts val="3600"/>
              <a:buNone/>
              <a:defRPr sz="3600">
                <a:solidFill>
                  <a:srgbClr val="FFFFFF"/>
                </a:solidFill>
              </a:defRPr>
            </a:lvl2pPr>
            <a:lvl3pPr lvl="2" rtl="0">
              <a:lnSpc>
                <a:spcPct val="100000"/>
              </a:lnSpc>
              <a:spcBef>
                <a:spcPts val="0"/>
              </a:spcBef>
              <a:spcAft>
                <a:spcPts val="0"/>
              </a:spcAft>
              <a:buClr>
                <a:srgbClr val="FFFFFF"/>
              </a:buClr>
              <a:buSzPts val="3600"/>
              <a:buNone/>
              <a:defRPr sz="3600">
                <a:solidFill>
                  <a:srgbClr val="FFFFFF"/>
                </a:solidFill>
              </a:defRPr>
            </a:lvl3pPr>
            <a:lvl4pPr lvl="3" rtl="0">
              <a:lnSpc>
                <a:spcPct val="100000"/>
              </a:lnSpc>
              <a:spcBef>
                <a:spcPts val="0"/>
              </a:spcBef>
              <a:spcAft>
                <a:spcPts val="0"/>
              </a:spcAft>
              <a:buClr>
                <a:srgbClr val="FFFFFF"/>
              </a:buClr>
              <a:buSzPts val="3600"/>
              <a:buNone/>
              <a:defRPr sz="3600">
                <a:solidFill>
                  <a:srgbClr val="FFFFFF"/>
                </a:solidFill>
              </a:defRPr>
            </a:lvl4pPr>
            <a:lvl5pPr lvl="4" rtl="0">
              <a:lnSpc>
                <a:spcPct val="100000"/>
              </a:lnSpc>
              <a:spcBef>
                <a:spcPts val="0"/>
              </a:spcBef>
              <a:spcAft>
                <a:spcPts val="0"/>
              </a:spcAft>
              <a:buClr>
                <a:srgbClr val="FFFFFF"/>
              </a:buClr>
              <a:buSzPts val="3600"/>
              <a:buNone/>
              <a:defRPr sz="3600">
                <a:solidFill>
                  <a:srgbClr val="FFFFFF"/>
                </a:solidFill>
              </a:defRPr>
            </a:lvl5pPr>
            <a:lvl6pPr lvl="5" rtl="0">
              <a:lnSpc>
                <a:spcPct val="100000"/>
              </a:lnSpc>
              <a:spcBef>
                <a:spcPts val="0"/>
              </a:spcBef>
              <a:spcAft>
                <a:spcPts val="0"/>
              </a:spcAft>
              <a:buClr>
                <a:srgbClr val="FFFFFF"/>
              </a:buClr>
              <a:buSzPts val="3600"/>
              <a:buNone/>
              <a:defRPr sz="3600">
                <a:solidFill>
                  <a:srgbClr val="FFFFFF"/>
                </a:solidFill>
              </a:defRPr>
            </a:lvl6pPr>
            <a:lvl7pPr lvl="6" rtl="0">
              <a:lnSpc>
                <a:spcPct val="100000"/>
              </a:lnSpc>
              <a:spcBef>
                <a:spcPts val="0"/>
              </a:spcBef>
              <a:spcAft>
                <a:spcPts val="0"/>
              </a:spcAft>
              <a:buClr>
                <a:srgbClr val="FFFFFF"/>
              </a:buClr>
              <a:buSzPts val="3600"/>
              <a:buNone/>
              <a:defRPr sz="3600">
                <a:solidFill>
                  <a:srgbClr val="FFFFFF"/>
                </a:solidFill>
              </a:defRPr>
            </a:lvl7pPr>
            <a:lvl8pPr lvl="7" rtl="0">
              <a:lnSpc>
                <a:spcPct val="100000"/>
              </a:lnSpc>
              <a:spcBef>
                <a:spcPts val="0"/>
              </a:spcBef>
              <a:spcAft>
                <a:spcPts val="0"/>
              </a:spcAft>
              <a:buClr>
                <a:srgbClr val="FFFFFF"/>
              </a:buClr>
              <a:buSzPts val="3600"/>
              <a:buNone/>
              <a:defRPr sz="3600">
                <a:solidFill>
                  <a:srgbClr val="FFFFFF"/>
                </a:solidFill>
              </a:defRPr>
            </a:lvl8pPr>
            <a:lvl9pPr lvl="8" rtl="0">
              <a:lnSpc>
                <a:spcPct val="100000"/>
              </a:lnSpc>
              <a:spcBef>
                <a:spcPts val="0"/>
              </a:spcBef>
              <a:spcAft>
                <a:spcPts val="0"/>
              </a:spcAft>
              <a:buClr>
                <a:srgbClr val="FFFFFF"/>
              </a:buClr>
              <a:buSzPts val="3600"/>
              <a:buNone/>
              <a:defRPr sz="3600">
                <a:solidFill>
                  <a:srgbClr val="FFFFFF"/>
                </a:solidFill>
              </a:defRPr>
            </a:lvl9pPr>
          </a:lstStyle>
          <a:p>
            <a:endParaRPr/>
          </a:p>
        </p:txBody>
      </p:sp>
      <p:grpSp>
        <p:nvGrpSpPr>
          <p:cNvPr id="200" name="Google Shape;200;p24"/>
          <p:cNvGrpSpPr/>
          <p:nvPr/>
        </p:nvGrpSpPr>
        <p:grpSpPr>
          <a:xfrm>
            <a:off x="7595650" y="6412406"/>
            <a:ext cx="4249095" cy="228604"/>
            <a:chOff x="880675" y="6392355"/>
            <a:chExt cx="4249095" cy="215400"/>
          </a:xfrm>
        </p:grpSpPr>
        <p:sp>
          <p:nvSpPr>
            <p:cNvPr id="201" name="Google Shape;201;p24"/>
            <p:cNvSpPr/>
            <p:nvPr/>
          </p:nvSpPr>
          <p:spPr>
            <a:xfrm>
              <a:off x="880675" y="6445456"/>
              <a:ext cx="1161300" cy="109200"/>
            </a:xfrm>
            <a:custGeom>
              <a:avLst/>
              <a:gdLst/>
              <a:ahLst/>
              <a:cxnLst/>
              <a:rect l="l" t="t" r="r" b="b"/>
              <a:pathLst>
                <a:path w="120000" h="120000" extrusionOk="0">
                  <a:moveTo>
                    <a:pt x="20563" y="105675"/>
                  </a:moveTo>
                  <a:lnTo>
                    <a:pt x="27077" y="105675"/>
                  </a:lnTo>
                  <a:cubicBezTo>
                    <a:pt x="27108" y="105675"/>
                    <a:pt x="27140" y="105819"/>
                    <a:pt x="27158" y="106107"/>
                  </a:cubicBezTo>
                  <a:cubicBezTo>
                    <a:pt x="27176" y="106394"/>
                    <a:pt x="27181" y="106730"/>
                    <a:pt x="27172" y="107065"/>
                  </a:cubicBezTo>
                  <a:cubicBezTo>
                    <a:pt x="26954" y="114682"/>
                    <a:pt x="26274" y="119999"/>
                    <a:pt x="25522" y="119999"/>
                  </a:cubicBezTo>
                  <a:lnTo>
                    <a:pt x="19008" y="119999"/>
                  </a:lnTo>
                  <a:cubicBezTo>
                    <a:pt x="18976" y="119999"/>
                    <a:pt x="18945" y="119856"/>
                    <a:pt x="18926" y="119616"/>
                  </a:cubicBezTo>
                  <a:cubicBezTo>
                    <a:pt x="18908" y="119329"/>
                    <a:pt x="18904" y="118994"/>
                    <a:pt x="18913" y="118658"/>
                  </a:cubicBezTo>
                  <a:cubicBezTo>
                    <a:pt x="19130" y="111041"/>
                    <a:pt x="19810" y="105675"/>
                    <a:pt x="20563" y="105675"/>
                  </a:cubicBezTo>
                  <a:close/>
                  <a:moveTo>
                    <a:pt x="21327" y="52837"/>
                  </a:moveTo>
                  <a:lnTo>
                    <a:pt x="27841" y="52837"/>
                  </a:lnTo>
                  <a:cubicBezTo>
                    <a:pt x="27873" y="52837"/>
                    <a:pt x="27900" y="53029"/>
                    <a:pt x="27919" y="53269"/>
                  </a:cubicBezTo>
                  <a:cubicBezTo>
                    <a:pt x="27937" y="53556"/>
                    <a:pt x="27941" y="53892"/>
                    <a:pt x="27932" y="54227"/>
                  </a:cubicBezTo>
                  <a:cubicBezTo>
                    <a:pt x="27715" y="61796"/>
                    <a:pt x="27039" y="67162"/>
                    <a:pt x="26282" y="67162"/>
                  </a:cubicBezTo>
                  <a:lnTo>
                    <a:pt x="19768" y="67162"/>
                  </a:lnTo>
                  <a:cubicBezTo>
                    <a:pt x="19736" y="67162"/>
                    <a:pt x="19709" y="66970"/>
                    <a:pt x="19687" y="66730"/>
                  </a:cubicBezTo>
                  <a:cubicBezTo>
                    <a:pt x="19673" y="66443"/>
                    <a:pt x="19664" y="66108"/>
                    <a:pt x="19673" y="65772"/>
                  </a:cubicBezTo>
                  <a:cubicBezTo>
                    <a:pt x="19891" y="58203"/>
                    <a:pt x="20570" y="52837"/>
                    <a:pt x="21327" y="52837"/>
                  </a:cubicBezTo>
                  <a:close/>
                  <a:moveTo>
                    <a:pt x="60050" y="14273"/>
                  </a:moveTo>
                  <a:cubicBezTo>
                    <a:pt x="59860" y="14273"/>
                    <a:pt x="59705" y="15901"/>
                    <a:pt x="59701" y="17961"/>
                  </a:cubicBezTo>
                  <a:lnTo>
                    <a:pt x="59701" y="64085"/>
                  </a:lnTo>
                  <a:lnTo>
                    <a:pt x="62365" y="64085"/>
                  </a:lnTo>
                  <a:cubicBezTo>
                    <a:pt x="64145" y="64085"/>
                    <a:pt x="65343" y="54122"/>
                    <a:pt x="65343" y="39227"/>
                  </a:cubicBezTo>
                  <a:lnTo>
                    <a:pt x="65343" y="38891"/>
                  </a:lnTo>
                  <a:cubicBezTo>
                    <a:pt x="65343" y="23229"/>
                    <a:pt x="64281" y="14273"/>
                    <a:pt x="62434" y="14273"/>
                  </a:cubicBezTo>
                  <a:close/>
                  <a:moveTo>
                    <a:pt x="1846" y="14225"/>
                  </a:moveTo>
                  <a:cubicBezTo>
                    <a:pt x="1623" y="14225"/>
                    <a:pt x="1447" y="16141"/>
                    <a:pt x="1447" y="18488"/>
                  </a:cubicBezTo>
                  <a:lnTo>
                    <a:pt x="1447" y="105515"/>
                  </a:lnTo>
                  <a:lnTo>
                    <a:pt x="3969" y="105515"/>
                  </a:lnTo>
                  <a:cubicBezTo>
                    <a:pt x="6636" y="105515"/>
                    <a:pt x="8505" y="86883"/>
                    <a:pt x="8505" y="60205"/>
                  </a:cubicBezTo>
                  <a:lnTo>
                    <a:pt x="8505" y="59918"/>
                  </a:lnTo>
                  <a:cubicBezTo>
                    <a:pt x="8505" y="33048"/>
                    <a:pt x="6640" y="14225"/>
                    <a:pt x="3973" y="14225"/>
                  </a:cubicBezTo>
                  <a:close/>
                  <a:moveTo>
                    <a:pt x="109963" y="0"/>
                  </a:moveTo>
                  <a:lnTo>
                    <a:pt x="110784" y="0"/>
                  </a:lnTo>
                  <a:cubicBezTo>
                    <a:pt x="111229" y="0"/>
                    <a:pt x="111651" y="2203"/>
                    <a:pt x="111914" y="5987"/>
                  </a:cubicBezTo>
                  <a:lnTo>
                    <a:pt x="114855" y="47848"/>
                  </a:lnTo>
                  <a:lnTo>
                    <a:pt x="117801" y="5987"/>
                  </a:lnTo>
                  <a:cubicBezTo>
                    <a:pt x="118068" y="2203"/>
                    <a:pt x="118490" y="0"/>
                    <a:pt x="118935" y="0"/>
                  </a:cubicBezTo>
                  <a:lnTo>
                    <a:pt x="119743" y="0"/>
                  </a:lnTo>
                  <a:cubicBezTo>
                    <a:pt x="119779" y="0"/>
                    <a:pt x="119811" y="191"/>
                    <a:pt x="119829" y="526"/>
                  </a:cubicBezTo>
                  <a:cubicBezTo>
                    <a:pt x="119843" y="862"/>
                    <a:pt x="119843" y="1245"/>
                    <a:pt x="119820" y="1580"/>
                  </a:cubicBezTo>
                  <a:lnTo>
                    <a:pt x="115745" y="58768"/>
                  </a:lnTo>
                  <a:lnTo>
                    <a:pt x="119979" y="118208"/>
                  </a:lnTo>
                  <a:cubicBezTo>
                    <a:pt x="120002" y="118543"/>
                    <a:pt x="120002" y="118926"/>
                    <a:pt x="119997" y="119261"/>
                  </a:cubicBezTo>
                  <a:cubicBezTo>
                    <a:pt x="119979" y="119597"/>
                    <a:pt x="119947" y="119788"/>
                    <a:pt x="119911" y="119788"/>
                  </a:cubicBezTo>
                  <a:lnTo>
                    <a:pt x="119071" y="119788"/>
                  </a:lnTo>
                  <a:cubicBezTo>
                    <a:pt x="118627" y="119788"/>
                    <a:pt x="118204" y="117585"/>
                    <a:pt x="117937" y="113801"/>
                  </a:cubicBezTo>
                  <a:lnTo>
                    <a:pt x="114832" y="69593"/>
                  </a:lnTo>
                  <a:lnTo>
                    <a:pt x="111728" y="113801"/>
                  </a:lnTo>
                  <a:cubicBezTo>
                    <a:pt x="111465" y="117585"/>
                    <a:pt x="111043" y="119788"/>
                    <a:pt x="110593" y="119788"/>
                  </a:cubicBezTo>
                  <a:lnTo>
                    <a:pt x="109804" y="119788"/>
                  </a:lnTo>
                  <a:cubicBezTo>
                    <a:pt x="109767" y="119788"/>
                    <a:pt x="109736" y="119597"/>
                    <a:pt x="109722" y="119261"/>
                  </a:cubicBezTo>
                  <a:cubicBezTo>
                    <a:pt x="109704" y="118926"/>
                    <a:pt x="109704" y="118543"/>
                    <a:pt x="109727" y="118208"/>
                  </a:cubicBezTo>
                  <a:lnTo>
                    <a:pt x="113961" y="58768"/>
                  </a:lnTo>
                  <a:lnTo>
                    <a:pt x="109885" y="1580"/>
                  </a:lnTo>
                  <a:cubicBezTo>
                    <a:pt x="109863" y="1245"/>
                    <a:pt x="109858" y="862"/>
                    <a:pt x="109876" y="526"/>
                  </a:cubicBezTo>
                  <a:cubicBezTo>
                    <a:pt x="109895" y="191"/>
                    <a:pt x="109926" y="0"/>
                    <a:pt x="109963" y="0"/>
                  </a:cubicBezTo>
                  <a:close/>
                  <a:moveTo>
                    <a:pt x="98360" y="0"/>
                  </a:moveTo>
                  <a:lnTo>
                    <a:pt x="99402" y="0"/>
                  </a:lnTo>
                  <a:cubicBezTo>
                    <a:pt x="99456" y="0"/>
                    <a:pt x="99497" y="431"/>
                    <a:pt x="99497" y="957"/>
                  </a:cubicBezTo>
                  <a:lnTo>
                    <a:pt x="99497" y="106569"/>
                  </a:lnTo>
                  <a:lnTo>
                    <a:pt x="99497" y="116435"/>
                  </a:lnTo>
                  <a:cubicBezTo>
                    <a:pt x="99497" y="118256"/>
                    <a:pt x="99352" y="119740"/>
                    <a:pt x="99179" y="119740"/>
                  </a:cubicBezTo>
                  <a:lnTo>
                    <a:pt x="98160" y="119740"/>
                  </a:lnTo>
                  <a:cubicBezTo>
                    <a:pt x="98151" y="119788"/>
                    <a:pt x="98146" y="119788"/>
                    <a:pt x="98137" y="119788"/>
                  </a:cubicBezTo>
                  <a:cubicBezTo>
                    <a:pt x="98128" y="119788"/>
                    <a:pt x="98114" y="119788"/>
                    <a:pt x="98105" y="119740"/>
                  </a:cubicBezTo>
                  <a:cubicBezTo>
                    <a:pt x="98069" y="119549"/>
                    <a:pt x="98041" y="119261"/>
                    <a:pt x="98041" y="118830"/>
                  </a:cubicBezTo>
                  <a:lnTo>
                    <a:pt x="98041" y="3304"/>
                  </a:lnTo>
                  <a:cubicBezTo>
                    <a:pt x="98041" y="1484"/>
                    <a:pt x="98187" y="0"/>
                    <a:pt x="98360" y="0"/>
                  </a:cubicBezTo>
                  <a:close/>
                  <a:moveTo>
                    <a:pt x="77230" y="0"/>
                  </a:moveTo>
                  <a:lnTo>
                    <a:pt x="78268" y="0"/>
                  </a:lnTo>
                  <a:cubicBezTo>
                    <a:pt x="78323" y="0"/>
                    <a:pt x="78363" y="431"/>
                    <a:pt x="78363" y="957"/>
                  </a:cubicBezTo>
                  <a:lnTo>
                    <a:pt x="78363" y="52398"/>
                  </a:lnTo>
                  <a:lnTo>
                    <a:pt x="84623" y="52398"/>
                  </a:lnTo>
                  <a:lnTo>
                    <a:pt x="84623" y="3304"/>
                  </a:lnTo>
                  <a:cubicBezTo>
                    <a:pt x="84623" y="1484"/>
                    <a:pt x="84768" y="0"/>
                    <a:pt x="84940" y="0"/>
                  </a:cubicBezTo>
                  <a:lnTo>
                    <a:pt x="85979" y="0"/>
                  </a:lnTo>
                  <a:cubicBezTo>
                    <a:pt x="86029" y="0"/>
                    <a:pt x="86074" y="431"/>
                    <a:pt x="86074" y="957"/>
                  </a:cubicBezTo>
                  <a:lnTo>
                    <a:pt x="86074" y="116483"/>
                  </a:lnTo>
                  <a:cubicBezTo>
                    <a:pt x="86074" y="118303"/>
                    <a:pt x="85929" y="119788"/>
                    <a:pt x="85757" y="119788"/>
                  </a:cubicBezTo>
                  <a:lnTo>
                    <a:pt x="84718" y="119788"/>
                  </a:lnTo>
                  <a:cubicBezTo>
                    <a:pt x="84668" y="119788"/>
                    <a:pt x="84623" y="119357"/>
                    <a:pt x="84623" y="118830"/>
                  </a:cubicBezTo>
                  <a:lnTo>
                    <a:pt x="84623" y="66815"/>
                  </a:lnTo>
                  <a:lnTo>
                    <a:pt x="78363" y="66815"/>
                  </a:lnTo>
                  <a:lnTo>
                    <a:pt x="78363" y="116435"/>
                  </a:lnTo>
                  <a:cubicBezTo>
                    <a:pt x="78363" y="118303"/>
                    <a:pt x="78223" y="119788"/>
                    <a:pt x="78051" y="119788"/>
                  </a:cubicBezTo>
                  <a:lnTo>
                    <a:pt x="77012" y="119788"/>
                  </a:lnTo>
                  <a:cubicBezTo>
                    <a:pt x="76957" y="119788"/>
                    <a:pt x="76917" y="119309"/>
                    <a:pt x="76917" y="118783"/>
                  </a:cubicBezTo>
                  <a:lnTo>
                    <a:pt x="76917" y="3304"/>
                  </a:lnTo>
                  <a:cubicBezTo>
                    <a:pt x="76917" y="1484"/>
                    <a:pt x="77057" y="0"/>
                    <a:pt x="77230" y="0"/>
                  </a:cubicBezTo>
                  <a:close/>
                  <a:moveTo>
                    <a:pt x="59664" y="0"/>
                  </a:moveTo>
                  <a:lnTo>
                    <a:pt x="62529" y="0"/>
                  </a:lnTo>
                  <a:cubicBezTo>
                    <a:pt x="65130" y="0"/>
                    <a:pt x="66810" y="15039"/>
                    <a:pt x="66810" y="38412"/>
                  </a:cubicBezTo>
                  <a:lnTo>
                    <a:pt x="66810" y="38748"/>
                  </a:lnTo>
                  <a:cubicBezTo>
                    <a:pt x="66810" y="66001"/>
                    <a:pt x="64676" y="78262"/>
                    <a:pt x="62134" y="78262"/>
                  </a:cubicBezTo>
                  <a:lnTo>
                    <a:pt x="59705" y="78262"/>
                  </a:lnTo>
                  <a:lnTo>
                    <a:pt x="59705" y="116483"/>
                  </a:lnTo>
                  <a:cubicBezTo>
                    <a:pt x="59705" y="118303"/>
                    <a:pt x="59564" y="119788"/>
                    <a:pt x="59392" y="119788"/>
                  </a:cubicBezTo>
                  <a:lnTo>
                    <a:pt x="58348" y="119788"/>
                  </a:lnTo>
                  <a:cubicBezTo>
                    <a:pt x="58298" y="119788"/>
                    <a:pt x="58252" y="119357"/>
                    <a:pt x="58252" y="118830"/>
                  </a:cubicBezTo>
                  <a:lnTo>
                    <a:pt x="58252" y="14895"/>
                  </a:lnTo>
                  <a:cubicBezTo>
                    <a:pt x="58252" y="6705"/>
                    <a:pt x="58888" y="0"/>
                    <a:pt x="59664" y="0"/>
                  </a:cubicBezTo>
                  <a:close/>
                  <a:moveTo>
                    <a:pt x="40088" y="0"/>
                  </a:moveTo>
                  <a:lnTo>
                    <a:pt x="41108" y="0"/>
                  </a:lnTo>
                  <a:cubicBezTo>
                    <a:pt x="41158" y="0"/>
                    <a:pt x="41199" y="383"/>
                    <a:pt x="41199" y="910"/>
                  </a:cubicBezTo>
                  <a:lnTo>
                    <a:pt x="41199" y="105563"/>
                  </a:lnTo>
                  <a:lnTo>
                    <a:pt x="47895" y="105563"/>
                  </a:lnTo>
                  <a:cubicBezTo>
                    <a:pt x="47945" y="105563"/>
                    <a:pt x="47986" y="105994"/>
                    <a:pt x="47986" y="106521"/>
                  </a:cubicBezTo>
                  <a:lnTo>
                    <a:pt x="47986" y="116675"/>
                  </a:lnTo>
                  <a:cubicBezTo>
                    <a:pt x="47986" y="118399"/>
                    <a:pt x="47854" y="119788"/>
                    <a:pt x="47691" y="119788"/>
                  </a:cubicBezTo>
                  <a:lnTo>
                    <a:pt x="40465" y="119788"/>
                  </a:lnTo>
                  <a:cubicBezTo>
                    <a:pt x="40070" y="119788"/>
                    <a:pt x="39748" y="116435"/>
                    <a:pt x="39748" y="112221"/>
                  </a:cubicBezTo>
                  <a:lnTo>
                    <a:pt x="39748" y="3592"/>
                  </a:lnTo>
                  <a:cubicBezTo>
                    <a:pt x="39748" y="1580"/>
                    <a:pt x="39902" y="0"/>
                    <a:pt x="40088" y="0"/>
                  </a:cubicBezTo>
                  <a:close/>
                  <a:moveTo>
                    <a:pt x="21883" y="0"/>
                  </a:moveTo>
                  <a:lnTo>
                    <a:pt x="28397" y="0"/>
                  </a:lnTo>
                  <a:cubicBezTo>
                    <a:pt x="28429" y="0"/>
                    <a:pt x="28456" y="143"/>
                    <a:pt x="28479" y="383"/>
                  </a:cubicBezTo>
                  <a:cubicBezTo>
                    <a:pt x="28497" y="670"/>
                    <a:pt x="28501" y="1006"/>
                    <a:pt x="28492" y="1341"/>
                  </a:cubicBezTo>
                  <a:cubicBezTo>
                    <a:pt x="28275" y="8958"/>
                    <a:pt x="27595" y="14324"/>
                    <a:pt x="26842" y="14324"/>
                  </a:cubicBezTo>
                  <a:lnTo>
                    <a:pt x="20324" y="14324"/>
                  </a:lnTo>
                  <a:cubicBezTo>
                    <a:pt x="20297" y="14324"/>
                    <a:pt x="20265" y="14180"/>
                    <a:pt x="20247" y="13892"/>
                  </a:cubicBezTo>
                  <a:cubicBezTo>
                    <a:pt x="20229" y="13605"/>
                    <a:pt x="20224" y="13270"/>
                    <a:pt x="20233" y="12934"/>
                  </a:cubicBezTo>
                  <a:cubicBezTo>
                    <a:pt x="20451" y="5317"/>
                    <a:pt x="21131" y="0"/>
                    <a:pt x="21883" y="0"/>
                  </a:cubicBezTo>
                  <a:close/>
                  <a:moveTo>
                    <a:pt x="1410" y="0"/>
                  </a:moveTo>
                  <a:lnTo>
                    <a:pt x="3973" y="0"/>
                  </a:lnTo>
                  <a:cubicBezTo>
                    <a:pt x="7461" y="0"/>
                    <a:pt x="9997" y="25049"/>
                    <a:pt x="9997" y="59583"/>
                  </a:cubicBezTo>
                  <a:lnTo>
                    <a:pt x="9997" y="59918"/>
                  </a:lnTo>
                  <a:cubicBezTo>
                    <a:pt x="9997" y="94595"/>
                    <a:pt x="7461" y="119788"/>
                    <a:pt x="3973" y="119788"/>
                  </a:cubicBezTo>
                  <a:lnTo>
                    <a:pt x="1410" y="119788"/>
                  </a:lnTo>
                  <a:cubicBezTo>
                    <a:pt x="630" y="119788"/>
                    <a:pt x="0" y="113131"/>
                    <a:pt x="0" y="104893"/>
                  </a:cubicBezTo>
                  <a:lnTo>
                    <a:pt x="0" y="14895"/>
                  </a:lnTo>
                  <a:cubicBezTo>
                    <a:pt x="0" y="6657"/>
                    <a:pt x="630" y="0"/>
                    <a:pt x="1410" y="0"/>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Helvetica Neue"/>
                <a:ea typeface="Helvetica Neue"/>
                <a:cs typeface="Helvetica Neue"/>
                <a:sym typeface="Helvetica Neue"/>
              </a:endParaRPr>
            </a:p>
          </p:txBody>
        </p:sp>
        <p:sp>
          <p:nvSpPr>
            <p:cNvPr id="202" name="Google Shape;202;p24"/>
            <p:cNvSpPr/>
            <p:nvPr/>
          </p:nvSpPr>
          <p:spPr>
            <a:xfrm>
              <a:off x="1907470" y="6392355"/>
              <a:ext cx="3222300" cy="2154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600"/>
                <a:buFont typeface="Arial"/>
                <a:buNone/>
              </a:pPr>
              <a:r>
                <a:rPr lang="en-US" sz="800" b="0" i="0" u="none" strike="noStrike" cap="none">
                  <a:solidFill>
                    <a:srgbClr val="CCCCCC"/>
                  </a:solidFill>
                  <a:latin typeface="Arial"/>
                  <a:ea typeface="Arial"/>
                  <a:cs typeface="Arial"/>
                  <a:sym typeface="Arial"/>
                </a:rPr>
                <a:t>© 2020 Delphix. All Rights Reserved. Private and Confidential.</a:t>
              </a:r>
              <a:endParaRPr sz="1467" b="0" i="0" u="none" strike="noStrike" cap="none">
                <a:solidFill>
                  <a:srgbClr val="CCCCCC"/>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d-title-3-column">
  <p:cSld name="2_Multi-use 2">
    <p:spTree>
      <p:nvGrpSpPr>
        <p:cNvPr id="1" name="Shape 44"/>
        <p:cNvGrpSpPr/>
        <p:nvPr/>
      </p:nvGrpSpPr>
      <p:grpSpPr>
        <a:xfrm>
          <a:off x="0" y="0"/>
          <a:ext cx="0" cy="0"/>
          <a:chOff x="0" y="0"/>
          <a:chExt cx="0" cy="0"/>
        </a:xfrm>
      </p:grpSpPr>
      <p:sp>
        <p:nvSpPr>
          <p:cNvPr id="45" name="Google Shape;45;p6"/>
          <p:cNvSpPr txBox="1">
            <a:spLocks noGrp="1"/>
          </p:cNvSpPr>
          <p:nvPr>
            <p:ph type="sldNum" idx="12"/>
          </p:nvPr>
        </p:nvSpPr>
        <p:spPr>
          <a:xfrm>
            <a:off x="11277147" y="6376322"/>
            <a:ext cx="421800" cy="235800"/>
          </a:xfrm>
          <a:prstGeom prst="rect">
            <a:avLst/>
          </a:prstGeom>
          <a:noFill/>
          <a:ln>
            <a:noFill/>
          </a:ln>
        </p:spPr>
        <p:txBody>
          <a:bodyPr spcFirstLastPara="1" wrap="square" lIns="68575" tIns="34275" rIns="68575" bIns="34275" anchor="b" anchorCtr="0">
            <a:noAutofit/>
          </a:bodyPr>
          <a:lstStyle>
            <a:lvl1pPr marL="0" marR="0" lvl="0"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6" name="Google Shape;46;p6"/>
          <p:cNvSpPr txBox="1">
            <a:spLocks noGrp="1"/>
          </p:cNvSpPr>
          <p:nvPr>
            <p:ph type="body" idx="1"/>
          </p:nvPr>
        </p:nvSpPr>
        <p:spPr>
          <a:xfrm>
            <a:off x="685800" y="1371600"/>
            <a:ext cx="3456000" cy="45720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100000"/>
              </a:lnSpc>
              <a:spcBef>
                <a:spcPts val="500"/>
              </a:spcBef>
              <a:spcAft>
                <a:spcPts val="0"/>
              </a:spcAft>
              <a:buClr>
                <a:schemeClr val="dk1"/>
              </a:buClr>
              <a:buSzPts val="1800"/>
              <a:buChar char="•"/>
              <a:defRPr/>
            </a:lvl6pPr>
            <a:lvl7pPr marL="3200400" lvl="6" indent="-342900" algn="l">
              <a:lnSpc>
                <a:spcPct val="100000"/>
              </a:lnSpc>
              <a:spcBef>
                <a:spcPts val="500"/>
              </a:spcBef>
              <a:spcAft>
                <a:spcPts val="0"/>
              </a:spcAft>
              <a:buClr>
                <a:schemeClr val="dk1"/>
              </a:buClr>
              <a:buSzPts val="1800"/>
              <a:buChar char="•"/>
              <a:defRPr/>
            </a:lvl7pPr>
            <a:lvl8pPr marL="3657600" lvl="7" indent="-342900" algn="l">
              <a:lnSpc>
                <a:spcPct val="100000"/>
              </a:lnSpc>
              <a:spcBef>
                <a:spcPts val="500"/>
              </a:spcBef>
              <a:spcAft>
                <a:spcPts val="0"/>
              </a:spcAft>
              <a:buClr>
                <a:schemeClr val="dk1"/>
              </a:buClr>
              <a:buSzPts val="1800"/>
              <a:buChar char="•"/>
              <a:defRPr/>
            </a:lvl8pPr>
            <a:lvl9pPr marL="4114800" lvl="8" indent="-342900" algn="l">
              <a:lnSpc>
                <a:spcPct val="100000"/>
              </a:lnSpc>
              <a:spcBef>
                <a:spcPts val="500"/>
              </a:spcBef>
              <a:spcAft>
                <a:spcPts val="500"/>
              </a:spcAft>
              <a:buClr>
                <a:schemeClr val="dk1"/>
              </a:buClr>
              <a:buSzPts val="1800"/>
              <a:buChar char="•"/>
              <a:defRPr/>
            </a:lvl9pPr>
          </a:lstStyle>
          <a:p>
            <a:endParaRPr/>
          </a:p>
        </p:txBody>
      </p:sp>
      <p:sp>
        <p:nvSpPr>
          <p:cNvPr id="47" name="Google Shape;47;p6"/>
          <p:cNvSpPr txBox="1">
            <a:spLocks noGrp="1"/>
          </p:cNvSpPr>
          <p:nvPr>
            <p:ph type="body" idx="2"/>
          </p:nvPr>
        </p:nvSpPr>
        <p:spPr>
          <a:xfrm>
            <a:off x="4379784" y="1371600"/>
            <a:ext cx="3456000" cy="45720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100000"/>
              </a:lnSpc>
              <a:spcBef>
                <a:spcPts val="500"/>
              </a:spcBef>
              <a:spcAft>
                <a:spcPts val="0"/>
              </a:spcAft>
              <a:buClr>
                <a:schemeClr val="dk1"/>
              </a:buClr>
              <a:buSzPts val="1800"/>
              <a:buChar char="•"/>
              <a:defRPr/>
            </a:lvl6pPr>
            <a:lvl7pPr marL="3200400" lvl="6" indent="-342900" algn="l">
              <a:lnSpc>
                <a:spcPct val="100000"/>
              </a:lnSpc>
              <a:spcBef>
                <a:spcPts val="500"/>
              </a:spcBef>
              <a:spcAft>
                <a:spcPts val="0"/>
              </a:spcAft>
              <a:buClr>
                <a:schemeClr val="dk1"/>
              </a:buClr>
              <a:buSzPts val="1800"/>
              <a:buChar char="•"/>
              <a:defRPr/>
            </a:lvl7pPr>
            <a:lvl8pPr marL="3657600" lvl="7" indent="-342900" algn="l">
              <a:lnSpc>
                <a:spcPct val="100000"/>
              </a:lnSpc>
              <a:spcBef>
                <a:spcPts val="500"/>
              </a:spcBef>
              <a:spcAft>
                <a:spcPts val="0"/>
              </a:spcAft>
              <a:buClr>
                <a:schemeClr val="dk1"/>
              </a:buClr>
              <a:buSzPts val="1800"/>
              <a:buChar char="•"/>
              <a:defRPr/>
            </a:lvl8pPr>
            <a:lvl9pPr marL="4114800" lvl="8" indent="-342900" algn="l">
              <a:lnSpc>
                <a:spcPct val="100000"/>
              </a:lnSpc>
              <a:spcBef>
                <a:spcPts val="500"/>
              </a:spcBef>
              <a:spcAft>
                <a:spcPts val="500"/>
              </a:spcAft>
              <a:buClr>
                <a:schemeClr val="dk1"/>
              </a:buClr>
              <a:buSzPts val="1800"/>
              <a:buChar char="•"/>
              <a:defRPr/>
            </a:lvl9pPr>
          </a:lstStyle>
          <a:p>
            <a:endParaRPr/>
          </a:p>
        </p:txBody>
      </p:sp>
      <p:sp>
        <p:nvSpPr>
          <p:cNvPr id="48" name="Google Shape;48;p6"/>
          <p:cNvSpPr txBox="1">
            <a:spLocks noGrp="1"/>
          </p:cNvSpPr>
          <p:nvPr>
            <p:ph type="body" idx="3"/>
          </p:nvPr>
        </p:nvSpPr>
        <p:spPr>
          <a:xfrm>
            <a:off x="8050320" y="1371600"/>
            <a:ext cx="3456000" cy="45720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100000"/>
              </a:lnSpc>
              <a:spcBef>
                <a:spcPts val="500"/>
              </a:spcBef>
              <a:spcAft>
                <a:spcPts val="0"/>
              </a:spcAft>
              <a:buClr>
                <a:schemeClr val="dk1"/>
              </a:buClr>
              <a:buSzPts val="1800"/>
              <a:buChar char="•"/>
              <a:defRPr/>
            </a:lvl6pPr>
            <a:lvl7pPr marL="3200400" lvl="6" indent="-342900" algn="l">
              <a:lnSpc>
                <a:spcPct val="100000"/>
              </a:lnSpc>
              <a:spcBef>
                <a:spcPts val="500"/>
              </a:spcBef>
              <a:spcAft>
                <a:spcPts val="0"/>
              </a:spcAft>
              <a:buClr>
                <a:schemeClr val="dk1"/>
              </a:buClr>
              <a:buSzPts val="1800"/>
              <a:buChar char="•"/>
              <a:defRPr/>
            </a:lvl7pPr>
            <a:lvl8pPr marL="3657600" lvl="7" indent="-342900" algn="l">
              <a:lnSpc>
                <a:spcPct val="100000"/>
              </a:lnSpc>
              <a:spcBef>
                <a:spcPts val="500"/>
              </a:spcBef>
              <a:spcAft>
                <a:spcPts val="0"/>
              </a:spcAft>
              <a:buClr>
                <a:schemeClr val="dk1"/>
              </a:buClr>
              <a:buSzPts val="1800"/>
              <a:buChar char="•"/>
              <a:defRPr/>
            </a:lvl8pPr>
            <a:lvl9pPr marL="4114800" lvl="8" indent="-342900" algn="l">
              <a:lnSpc>
                <a:spcPct val="100000"/>
              </a:lnSpc>
              <a:spcBef>
                <a:spcPts val="500"/>
              </a:spcBef>
              <a:spcAft>
                <a:spcPts val="500"/>
              </a:spcAft>
              <a:buClr>
                <a:schemeClr val="dk1"/>
              </a:buClr>
              <a:buSzPts val="1800"/>
              <a:buChar char="•"/>
              <a:defRPr/>
            </a:lvl9pPr>
          </a:lstStyle>
          <a:p>
            <a:endParaRPr/>
          </a:p>
        </p:txBody>
      </p:sp>
      <p:grpSp>
        <p:nvGrpSpPr>
          <p:cNvPr id="49" name="Google Shape;49;p6"/>
          <p:cNvGrpSpPr/>
          <p:nvPr/>
        </p:nvGrpSpPr>
        <p:grpSpPr>
          <a:xfrm>
            <a:off x="685800" y="6412406"/>
            <a:ext cx="4443970" cy="228604"/>
            <a:chOff x="685800" y="6392355"/>
            <a:chExt cx="4443970" cy="215400"/>
          </a:xfrm>
        </p:grpSpPr>
        <p:sp>
          <p:nvSpPr>
            <p:cNvPr id="50" name="Google Shape;50;p6"/>
            <p:cNvSpPr/>
            <p:nvPr/>
          </p:nvSpPr>
          <p:spPr>
            <a:xfrm>
              <a:off x="685800" y="6445456"/>
              <a:ext cx="1161300" cy="109200"/>
            </a:xfrm>
            <a:custGeom>
              <a:avLst/>
              <a:gdLst/>
              <a:ahLst/>
              <a:cxnLst/>
              <a:rect l="l" t="t" r="r" b="b"/>
              <a:pathLst>
                <a:path w="120000" h="120000" extrusionOk="0">
                  <a:moveTo>
                    <a:pt x="20563" y="105675"/>
                  </a:moveTo>
                  <a:lnTo>
                    <a:pt x="27077" y="105675"/>
                  </a:lnTo>
                  <a:cubicBezTo>
                    <a:pt x="27108" y="105675"/>
                    <a:pt x="27140" y="105819"/>
                    <a:pt x="27158" y="106107"/>
                  </a:cubicBezTo>
                  <a:cubicBezTo>
                    <a:pt x="27176" y="106394"/>
                    <a:pt x="27181" y="106730"/>
                    <a:pt x="27172" y="107065"/>
                  </a:cubicBezTo>
                  <a:cubicBezTo>
                    <a:pt x="26954" y="114682"/>
                    <a:pt x="26274" y="119999"/>
                    <a:pt x="25522" y="119999"/>
                  </a:cubicBezTo>
                  <a:lnTo>
                    <a:pt x="19008" y="119999"/>
                  </a:lnTo>
                  <a:cubicBezTo>
                    <a:pt x="18976" y="119999"/>
                    <a:pt x="18945" y="119856"/>
                    <a:pt x="18926" y="119616"/>
                  </a:cubicBezTo>
                  <a:cubicBezTo>
                    <a:pt x="18908" y="119329"/>
                    <a:pt x="18904" y="118994"/>
                    <a:pt x="18913" y="118658"/>
                  </a:cubicBezTo>
                  <a:cubicBezTo>
                    <a:pt x="19130" y="111041"/>
                    <a:pt x="19810" y="105675"/>
                    <a:pt x="20563" y="105675"/>
                  </a:cubicBezTo>
                  <a:close/>
                  <a:moveTo>
                    <a:pt x="21327" y="52837"/>
                  </a:moveTo>
                  <a:lnTo>
                    <a:pt x="27841" y="52837"/>
                  </a:lnTo>
                  <a:cubicBezTo>
                    <a:pt x="27873" y="52837"/>
                    <a:pt x="27900" y="53029"/>
                    <a:pt x="27919" y="53269"/>
                  </a:cubicBezTo>
                  <a:cubicBezTo>
                    <a:pt x="27937" y="53556"/>
                    <a:pt x="27941" y="53892"/>
                    <a:pt x="27932" y="54227"/>
                  </a:cubicBezTo>
                  <a:cubicBezTo>
                    <a:pt x="27715" y="61796"/>
                    <a:pt x="27039" y="67162"/>
                    <a:pt x="26282" y="67162"/>
                  </a:cubicBezTo>
                  <a:lnTo>
                    <a:pt x="19768" y="67162"/>
                  </a:lnTo>
                  <a:cubicBezTo>
                    <a:pt x="19736" y="67162"/>
                    <a:pt x="19709" y="66970"/>
                    <a:pt x="19687" y="66730"/>
                  </a:cubicBezTo>
                  <a:cubicBezTo>
                    <a:pt x="19673" y="66443"/>
                    <a:pt x="19664" y="66108"/>
                    <a:pt x="19673" y="65772"/>
                  </a:cubicBezTo>
                  <a:cubicBezTo>
                    <a:pt x="19891" y="58203"/>
                    <a:pt x="20570" y="52837"/>
                    <a:pt x="21327" y="52837"/>
                  </a:cubicBezTo>
                  <a:close/>
                  <a:moveTo>
                    <a:pt x="60050" y="14273"/>
                  </a:moveTo>
                  <a:cubicBezTo>
                    <a:pt x="59860" y="14273"/>
                    <a:pt x="59705" y="15901"/>
                    <a:pt x="59701" y="17961"/>
                  </a:cubicBezTo>
                  <a:lnTo>
                    <a:pt x="59701" y="64085"/>
                  </a:lnTo>
                  <a:lnTo>
                    <a:pt x="62365" y="64085"/>
                  </a:lnTo>
                  <a:cubicBezTo>
                    <a:pt x="64145" y="64085"/>
                    <a:pt x="65343" y="54122"/>
                    <a:pt x="65343" y="39227"/>
                  </a:cubicBezTo>
                  <a:lnTo>
                    <a:pt x="65343" y="38891"/>
                  </a:lnTo>
                  <a:cubicBezTo>
                    <a:pt x="65343" y="23229"/>
                    <a:pt x="64281" y="14273"/>
                    <a:pt x="62434" y="14273"/>
                  </a:cubicBezTo>
                  <a:close/>
                  <a:moveTo>
                    <a:pt x="1846" y="14225"/>
                  </a:moveTo>
                  <a:cubicBezTo>
                    <a:pt x="1623" y="14225"/>
                    <a:pt x="1447" y="16141"/>
                    <a:pt x="1447" y="18488"/>
                  </a:cubicBezTo>
                  <a:lnTo>
                    <a:pt x="1447" y="105515"/>
                  </a:lnTo>
                  <a:lnTo>
                    <a:pt x="3969" y="105515"/>
                  </a:lnTo>
                  <a:cubicBezTo>
                    <a:pt x="6636" y="105515"/>
                    <a:pt x="8505" y="86883"/>
                    <a:pt x="8505" y="60205"/>
                  </a:cubicBezTo>
                  <a:lnTo>
                    <a:pt x="8505" y="59918"/>
                  </a:lnTo>
                  <a:cubicBezTo>
                    <a:pt x="8505" y="33048"/>
                    <a:pt x="6640" y="14225"/>
                    <a:pt x="3973" y="14225"/>
                  </a:cubicBezTo>
                  <a:close/>
                  <a:moveTo>
                    <a:pt x="109963" y="0"/>
                  </a:moveTo>
                  <a:lnTo>
                    <a:pt x="110784" y="0"/>
                  </a:lnTo>
                  <a:cubicBezTo>
                    <a:pt x="111229" y="0"/>
                    <a:pt x="111651" y="2203"/>
                    <a:pt x="111914" y="5987"/>
                  </a:cubicBezTo>
                  <a:lnTo>
                    <a:pt x="114855" y="47848"/>
                  </a:lnTo>
                  <a:lnTo>
                    <a:pt x="117801" y="5987"/>
                  </a:lnTo>
                  <a:cubicBezTo>
                    <a:pt x="118068" y="2203"/>
                    <a:pt x="118490" y="0"/>
                    <a:pt x="118935" y="0"/>
                  </a:cubicBezTo>
                  <a:lnTo>
                    <a:pt x="119743" y="0"/>
                  </a:lnTo>
                  <a:cubicBezTo>
                    <a:pt x="119779" y="0"/>
                    <a:pt x="119811" y="191"/>
                    <a:pt x="119829" y="526"/>
                  </a:cubicBezTo>
                  <a:cubicBezTo>
                    <a:pt x="119843" y="862"/>
                    <a:pt x="119843" y="1245"/>
                    <a:pt x="119820" y="1580"/>
                  </a:cubicBezTo>
                  <a:lnTo>
                    <a:pt x="115745" y="58768"/>
                  </a:lnTo>
                  <a:lnTo>
                    <a:pt x="119979" y="118208"/>
                  </a:lnTo>
                  <a:cubicBezTo>
                    <a:pt x="120002" y="118543"/>
                    <a:pt x="120002" y="118926"/>
                    <a:pt x="119997" y="119261"/>
                  </a:cubicBezTo>
                  <a:cubicBezTo>
                    <a:pt x="119979" y="119597"/>
                    <a:pt x="119947" y="119788"/>
                    <a:pt x="119911" y="119788"/>
                  </a:cubicBezTo>
                  <a:lnTo>
                    <a:pt x="119071" y="119788"/>
                  </a:lnTo>
                  <a:cubicBezTo>
                    <a:pt x="118627" y="119788"/>
                    <a:pt x="118204" y="117585"/>
                    <a:pt x="117937" y="113801"/>
                  </a:cubicBezTo>
                  <a:lnTo>
                    <a:pt x="114832" y="69593"/>
                  </a:lnTo>
                  <a:lnTo>
                    <a:pt x="111728" y="113801"/>
                  </a:lnTo>
                  <a:cubicBezTo>
                    <a:pt x="111465" y="117585"/>
                    <a:pt x="111043" y="119788"/>
                    <a:pt x="110593" y="119788"/>
                  </a:cubicBezTo>
                  <a:lnTo>
                    <a:pt x="109804" y="119788"/>
                  </a:lnTo>
                  <a:cubicBezTo>
                    <a:pt x="109767" y="119788"/>
                    <a:pt x="109736" y="119597"/>
                    <a:pt x="109722" y="119261"/>
                  </a:cubicBezTo>
                  <a:cubicBezTo>
                    <a:pt x="109704" y="118926"/>
                    <a:pt x="109704" y="118543"/>
                    <a:pt x="109727" y="118208"/>
                  </a:cubicBezTo>
                  <a:lnTo>
                    <a:pt x="113961" y="58768"/>
                  </a:lnTo>
                  <a:lnTo>
                    <a:pt x="109885" y="1580"/>
                  </a:lnTo>
                  <a:cubicBezTo>
                    <a:pt x="109863" y="1245"/>
                    <a:pt x="109858" y="862"/>
                    <a:pt x="109876" y="526"/>
                  </a:cubicBezTo>
                  <a:cubicBezTo>
                    <a:pt x="109895" y="191"/>
                    <a:pt x="109926" y="0"/>
                    <a:pt x="109963" y="0"/>
                  </a:cubicBezTo>
                  <a:close/>
                  <a:moveTo>
                    <a:pt x="98360" y="0"/>
                  </a:moveTo>
                  <a:lnTo>
                    <a:pt x="99402" y="0"/>
                  </a:lnTo>
                  <a:cubicBezTo>
                    <a:pt x="99456" y="0"/>
                    <a:pt x="99497" y="431"/>
                    <a:pt x="99497" y="957"/>
                  </a:cubicBezTo>
                  <a:lnTo>
                    <a:pt x="99497" y="106569"/>
                  </a:lnTo>
                  <a:lnTo>
                    <a:pt x="99497" y="116435"/>
                  </a:lnTo>
                  <a:cubicBezTo>
                    <a:pt x="99497" y="118256"/>
                    <a:pt x="99352" y="119740"/>
                    <a:pt x="99179" y="119740"/>
                  </a:cubicBezTo>
                  <a:lnTo>
                    <a:pt x="98160" y="119740"/>
                  </a:lnTo>
                  <a:cubicBezTo>
                    <a:pt x="98151" y="119788"/>
                    <a:pt x="98146" y="119788"/>
                    <a:pt x="98137" y="119788"/>
                  </a:cubicBezTo>
                  <a:cubicBezTo>
                    <a:pt x="98128" y="119788"/>
                    <a:pt x="98114" y="119788"/>
                    <a:pt x="98105" y="119740"/>
                  </a:cubicBezTo>
                  <a:cubicBezTo>
                    <a:pt x="98069" y="119549"/>
                    <a:pt x="98041" y="119261"/>
                    <a:pt x="98041" y="118830"/>
                  </a:cubicBezTo>
                  <a:lnTo>
                    <a:pt x="98041" y="3304"/>
                  </a:lnTo>
                  <a:cubicBezTo>
                    <a:pt x="98041" y="1484"/>
                    <a:pt x="98187" y="0"/>
                    <a:pt x="98360" y="0"/>
                  </a:cubicBezTo>
                  <a:close/>
                  <a:moveTo>
                    <a:pt x="77230" y="0"/>
                  </a:moveTo>
                  <a:lnTo>
                    <a:pt x="78268" y="0"/>
                  </a:lnTo>
                  <a:cubicBezTo>
                    <a:pt x="78323" y="0"/>
                    <a:pt x="78363" y="431"/>
                    <a:pt x="78363" y="957"/>
                  </a:cubicBezTo>
                  <a:lnTo>
                    <a:pt x="78363" y="52398"/>
                  </a:lnTo>
                  <a:lnTo>
                    <a:pt x="84623" y="52398"/>
                  </a:lnTo>
                  <a:lnTo>
                    <a:pt x="84623" y="3304"/>
                  </a:lnTo>
                  <a:cubicBezTo>
                    <a:pt x="84623" y="1484"/>
                    <a:pt x="84768" y="0"/>
                    <a:pt x="84940" y="0"/>
                  </a:cubicBezTo>
                  <a:lnTo>
                    <a:pt x="85979" y="0"/>
                  </a:lnTo>
                  <a:cubicBezTo>
                    <a:pt x="86029" y="0"/>
                    <a:pt x="86074" y="431"/>
                    <a:pt x="86074" y="957"/>
                  </a:cubicBezTo>
                  <a:lnTo>
                    <a:pt x="86074" y="116483"/>
                  </a:lnTo>
                  <a:cubicBezTo>
                    <a:pt x="86074" y="118303"/>
                    <a:pt x="85929" y="119788"/>
                    <a:pt x="85757" y="119788"/>
                  </a:cubicBezTo>
                  <a:lnTo>
                    <a:pt x="84718" y="119788"/>
                  </a:lnTo>
                  <a:cubicBezTo>
                    <a:pt x="84668" y="119788"/>
                    <a:pt x="84623" y="119357"/>
                    <a:pt x="84623" y="118830"/>
                  </a:cubicBezTo>
                  <a:lnTo>
                    <a:pt x="84623" y="66815"/>
                  </a:lnTo>
                  <a:lnTo>
                    <a:pt x="78363" y="66815"/>
                  </a:lnTo>
                  <a:lnTo>
                    <a:pt x="78363" y="116435"/>
                  </a:lnTo>
                  <a:cubicBezTo>
                    <a:pt x="78363" y="118303"/>
                    <a:pt x="78223" y="119788"/>
                    <a:pt x="78051" y="119788"/>
                  </a:cubicBezTo>
                  <a:lnTo>
                    <a:pt x="77012" y="119788"/>
                  </a:lnTo>
                  <a:cubicBezTo>
                    <a:pt x="76957" y="119788"/>
                    <a:pt x="76917" y="119309"/>
                    <a:pt x="76917" y="118783"/>
                  </a:cubicBezTo>
                  <a:lnTo>
                    <a:pt x="76917" y="3304"/>
                  </a:lnTo>
                  <a:cubicBezTo>
                    <a:pt x="76917" y="1484"/>
                    <a:pt x="77057" y="0"/>
                    <a:pt x="77230" y="0"/>
                  </a:cubicBezTo>
                  <a:close/>
                  <a:moveTo>
                    <a:pt x="59664" y="0"/>
                  </a:moveTo>
                  <a:lnTo>
                    <a:pt x="62529" y="0"/>
                  </a:lnTo>
                  <a:cubicBezTo>
                    <a:pt x="65130" y="0"/>
                    <a:pt x="66810" y="15039"/>
                    <a:pt x="66810" y="38412"/>
                  </a:cubicBezTo>
                  <a:lnTo>
                    <a:pt x="66810" y="38748"/>
                  </a:lnTo>
                  <a:cubicBezTo>
                    <a:pt x="66810" y="66001"/>
                    <a:pt x="64676" y="78262"/>
                    <a:pt x="62134" y="78262"/>
                  </a:cubicBezTo>
                  <a:lnTo>
                    <a:pt x="59705" y="78262"/>
                  </a:lnTo>
                  <a:lnTo>
                    <a:pt x="59705" y="116483"/>
                  </a:lnTo>
                  <a:cubicBezTo>
                    <a:pt x="59705" y="118303"/>
                    <a:pt x="59564" y="119788"/>
                    <a:pt x="59392" y="119788"/>
                  </a:cubicBezTo>
                  <a:lnTo>
                    <a:pt x="58348" y="119788"/>
                  </a:lnTo>
                  <a:cubicBezTo>
                    <a:pt x="58298" y="119788"/>
                    <a:pt x="58252" y="119357"/>
                    <a:pt x="58252" y="118830"/>
                  </a:cubicBezTo>
                  <a:lnTo>
                    <a:pt x="58252" y="14895"/>
                  </a:lnTo>
                  <a:cubicBezTo>
                    <a:pt x="58252" y="6705"/>
                    <a:pt x="58888" y="0"/>
                    <a:pt x="59664" y="0"/>
                  </a:cubicBezTo>
                  <a:close/>
                  <a:moveTo>
                    <a:pt x="40088" y="0"/>
                  </a:moveTo>
                  <a:lnTo>
                    <a:pt x="41108" y="0"/>
                  </a:lnTo>
                  <a:cubicBezTo>
                    <a:pt x="41158" y="0"/>
                    <a:pt x="41199" y="383"/>
                    <a:pt x="41199" y="910"/>
                  </a:cubicBezTo>
                  <a:lnTo>
                    <a:pt x="41199" y="105563"/>
                  </a:lnTo>
                  <a:lnTo>
                    <a:pt x="47895" y="105563"/>
                  </a:lnTo>
                  <a:cubicBezTo>
                    <a:pt x="47945" y="105563"/>
                    <a:pt x="47986" y="105994"/>
                    <a:pt x="47986" y="106521"/>
                  </a:cubicBezTo>
                  <a:lnTo>
                    <a:pt x="47986" y="116675"/>
                  </a:lnTo>
                  <a:cubicBezTo>
                    <a:pt x="47986" y="118399"/>
                    <a:pt x="47854" y="119788"/>
                    <a:pt x="47691" y="119788"/>
                  </a:cubicBezTo>
                  <a:lnTo>
                    <a:pt x="40465" y="119788"/>
                  </a:lnTo>
                  <a:cubicBezTo>
                    <a:pt x="40070" y="119788"/>
                    <a:pt x="39748" y="116435"/>
                    <a:pt x="39748" y="112221"/>
                  </a:cubicBezTo>
                  <a:lnTo>
                    <a:pt x="39748" y="3592"/>
                  </a:lnTo>
                  <a:cubicBezTo>
                    <a:pt x="39748" y="1580"/>
                    <a:pt x="39902" y="0"/>
                    <a:pt x="40088" y="0"/>
                  </a:cubicBezTo>
                  <a:close/>
                  <a:moveTo>
                    <a:pt x="21883" y="0"/>
                  </a:moveTo>
                  <a:lnTo>
                    <a:pt x="28397" y="0"/>
                  </a:lnTo>
                  <a:cubicBezTo>
                    <a:pt x="28429" y="0"/>
                    <a:pt x="28456" y="143"/>
                    <a:pt x="28479" y="383"/>
                  </a:cubicBezTo>
                  <a:cubicBezTo>
                    <a:pt x="28497" y="670"/>
                    <a:pt x="28501" y="1006"/>
                    <a:pt x="28492" y="1341"/>
                  </a:cubicBezTo>
                  <a:cubicBezTo>
                    <a:pt x="28275" y="8958"/>
                    <a:pt x="27595" y="14324"/>
                    <a:pt x="26842" y="14324"/>
                  </a:cubicBezTo>
                  <a:lnTo>
                    <a:pt x="20324" y="14324"/>
                  </a:lnTo>
                  <a:cubicBezTo>
                    <a:pt x="20297" y="14324"/>
                    <a:pt x="20265" y="14180"/>
                    <a:pt x="20247" y="13892"/>
                  </a:cubicBezTo>
                  <a:cubicBezTo>
                    <a:pt x="20229" y="13605"/>
                    <a:pt x="20224" y="13270"/>
                    <a:pt x="20233" y="12934"/>
                  </a:cubicBezTo>
                  <a:cubicBezTo>
                    <a:pt x="20451" y="5317"/>
                    <a:pt x="21131" y="0"/>
                    <a:pt x="21883" y="0"/>
                  </a:cubicBezTo>
                  <a:close/>
                  <a:moveTo>
                    <a:pt x="1410" y="0"/>
                  </a:moveTo>
                  <a:lnTo>
                    <a:pt x="3973" y="0"/>
                  </a:lnTo>
                  <a:cubicBezTo>
                    <a:pt x="7461" y="0"/>
                    <a:pt x="9997" y="25049"/>
                    <a:pt x="9997" y="59583"/>
                  </a:cubicBezTo>
                  <a:lnTo>
                    <a:pt x="9997" y="59918"/>
                  </a:lnTo>
                  <a:cubicBezTo>
                    <a:pt x="9997" y="94595"/>
                    <a:pt x="7461" y="119788"/>
                    <a:pt x="3973" y="119788"/>
                  </a:cubicBezTo>
                  <a:lnTo>
                    <a:pt x="1410" y="119788"/>
                  </a:lnTo>
                  <a:cubicBezTo>
                    <a:pt x="630" y="119788"/>
                    <a:pt x="0" y="113131"/>
                    <a:pt x="0" y="104893"/>
                  </a:cubicBezTo>
                  <a:lnTo>
                    <a:pt x="0" y="14895"/>
                  </a:lnTo>
                  <a:cubicBezTo>
                    <a:pt x="0" y="6657"/>
                    <a:pt x="630" y="0"/>
                    <a:pt x="1410" y="0"/>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Helvetica Neue"/>
                <a:ea typeface="Helvetica Neue"/>
                <a:cs typeface="Helvetica Neue"/>
                <a:sym typeface="Helvetica Neue"/>
              </a:endParaRPr>
            </a:p>
          </p:txBody>
        </p:sp>
        <p:sp>
          <p:nvSpPr>
            <p:cNvPr id="51" name="Google Shape;51;p6"/>
            <p:cNvSpPr/>
            <p:nvPr/>
          </p:nvSpPr>
          <p:spPr>
            <a:xfrm>
              <a:off x="1907470" y="6392355"/>
              <a:ext cx="3222300" cy="215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800" b="0" i="0" u="none" strike="noStrike" cap="none">
                  <a:solidFill>
                    <a:srgbClr val="CCCCCC"/>
                  </a:solidFill>
                  <a:latin typeface="Arial"/>
                  <a:ea typeface="Arial"/>
                  <a:cs typeface="Arial"/>
                  <a:sym typeface="Arial"/>
                </a:rPr>
                <a:t>© 2020 Delphix. All Rights Reserved. Private and Confidential.</a:t>
              </a:r>
              <a:endParaRPr sz="1467" b="0" i="0" u="none" strike="noStrike" cap="none">
                <a:solidFill>
                  <a:srgbClr val="CCCCCC"/>
                </a:solidFill>
                <a:latin typeface="Arial"/>
                <a:ea typeface="Arial"/>
                <a:cs typeface="Arial"/>
                <a:sym typeface="Arial"/>
              </a:endParaRPr>
            </a:p>
          </p:txBody>
        </p:sp>
      </p:grpSp>
      <p:sp>
        <p:nvSpPr>
          <p:cNvPr id="52" name="Google Shape;52;p6"/>
          <p:cNvSpPr txBox="1">
            <a:spLocks noGrp="1"/>
          </p:cNvSpPr>
          <p:nvPr>
            <p:ph type="title"/>
          </p:nvPr>
        </p:nvSpPr>
        <p:spPr>
          <a:xfrm>
            <a:off x="685800" y="434340"/>
            <a:ext cx="10515600" cy="6858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extLst>
    <p:ext uri="{DCECCB84-F9BA-43D5-87BE-67443E8EF086}">
      <p15:sldGuideLst xmlns:p15="http://schemas.microsoft.com/office/powerpoint/2012/main">
        <p15:guide id="1" pos="7248">
          <p15:clr>
            <a:srgbClr val="FA7B17"/>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Multi-use">
  <p:cSld name="2_Multi-use 16">
    <p:spTree>
      <p:nvGrpSpPr>
        <p:cNvPr id="1" name="Shape 203"/>
        <p:cNvGrpSpPr/>
        <p:nvPr/>
      </p:nvGrpSpPr>
      <p:grpSpPr>
        <a:xfrm>
          <a:off x="0" y="0"/>
          <a:ext cx="0" cy="0"/>
          <a:chOff x="0" y="0"/>
          <a:chExt cx="0" cy="0"/>
        </a:xfrm>
      </p:grpSpPr>
      <p:sp>
        <p:nvSpPr>
          <p:cNvPr id="204" name="Google Shape;204;p25"/>
          <p:cNvSpPr/>
          <p:nvPr/>
        </p:nvSpPr>
        <p:spPr>
          <a:xfrm>
            <a:off x="-1" y="0"/>
            <a:ext cx="79785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05" name="Google Shape;205;p25"/>
          <p:cNvSpPr txBox="1">
            <a:spLocks noGrp="1"/>
          </p:cNvSpPr>
          <p:nvPr>
            <p:ph type="sldNum" idx="12"/>
          </p:nvPr>
        </p:nvSpPr>
        <p:spPr>
          <a:xfrm>
            <a:off x="11277147" y="6376322"/>
            <a:ext cx="421800" cy="235800"/>
          </a:xfrm>
          <a:prstGeom prst="rect">
            <a:avLst/>
          </a:prstGeom>
          <a:noFill/>
          <a:ln>
            <a:noFill/>
          </a:ln>
        </p:spPr>
        <p:txBody>
          <a:bodyPr spcFirstLastPara="1" wrap="square" lIns="68575" tIns="34275" rIns="68575" bIns="34275" anchor="b" anchorCtr="0">
            <a:noAutofit/>
          </a:bodyPr>
          <a:lstStyle>
            <a:lvl1pPr marL="0" marR="0" lvl="0"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06" name="Google Shape;206;p25"/>
          <p:cNvSpPr txBox="1">
            <a:spLocks noGrp="1"/>
          </p:cNvSpPr>
          <p:nvPr>
            <p:ph type="body" idx="1"/>
          </p:nvPr>
        </p:nvSpPr>
        <p:spPr>
          <a:xfrm>
            <a:off x="8351434" y="1247563"/>
            <a:ext cx="5049300" cy="4848300"/>
          </a:xfrm>
          <a:prstGeom prst="rect">
            <a:avLst/>
          </a:prstGeom>
          <a:noFill/>
          <a:ln>
            <a:noFill/>
          </a:ln>
        </p:spPr>
        <p:txBody>
          <a:bodyPr spcFirstLastPara="1" wrap="square" lIns="91425" tIns="91425" rIns="91425" bIns="45700" anchor="t" anchorCtr="0">
            <a:noAutofit/>
          </a:bodyPr>
          <a:lstStyle>
            <a:lvl1pPr marL="457200" lvl="0" indent="-342900" algn="l">
              <a:lnSpc>
                <a:spcPct val="125000"/>
              </a:lnSpc>
              <a:spcBef>
                <a:spcPts val="1000"/>
              </a:spcBef>
              <a:spcAft>
                <a:spcPts val="0"/>
              </a:spcAft>
              <a:buClr>
                <a:schemeClr val="dk1"/>
              </a:buClr>
              <a:buSzPts val="1800"/>
              <a:buChar char="●"/>
              <a:defRPr/>
            </a:lvl1pPr>
            <a:lvl2pPr marL="914400" lvl="1" indent="-342900" algn="l">
              <a:lnSpc>
                <a:spcPct val="125000"/>
              </a:lnSpc>
              <a:spcBef>
                <a:spcPts val="500"/>
              </a:spcBef>
              <a:spcAft>
                <a:spcPts val="0"/>
              </a:spcAft>
              <a:buClr>
                <a:schemeClr val="dk1"/>
              </a:buClr>
              <a:buSzPts val="1800"/>
              <a:buChar char="○"/>
              <a:defRPr/>
            </a:lvl2pPr>
            <a:lvl3pPr marL="1371600" lvl="2" indent="-342900" algn="l">
              <a:lnSpc>
                <a:spcPct val="125000"/>
              </a:lnSpc>
              <a:spcBef>
                <a:spcPts val="500"/>
              </a:spcBef>
              <a:spcAft>
                <a:spcPts val="0"/>
              </a:spcAft>
              <a:buClr>
                <a:schemeClr val="dk1"/>
              </a:buClr>
              <a:buSzPts val="1800"/>
              <a:buChar char="○"/>
              <a:defRPr/>
            </a:lvl3pPr>
            <a:lvl4pPr marL="1828800" lvl="3" indent="-342900" algn="l">
              <a:lnSpc>
                <a:spcPct val="125000"/>
              </a:lnSpc>
              <a:spcBef>
                <a:spcPts val="500"/>
              </a:spcBef>
              <a:spcAft>
                <a:spcPts val="0"/>
              </a:spcAft>
              <a:buClr>
                <a:schemeClr val="dk1"/>
              </a:buClr>
              <a:buSzPts val="1800"/>
              <a:buChar char="○"/>
              <a:defRPr/>
            </a:lvl4pPr>
            <a:lvl5pPr marL="2286000" lvl="4" indent="-342900" algn="l">
              <a:lnSpc>
                <a:spcPct val="125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07" name="Google Shape;207;p25"/>
          <p:cNvGrpSpPr/>
          <p:nvPr/>
        </p:nvGrpSpPr>
        <p:grpSpPr>
          <a:xfrm>
            <a:off x="685800" y="6412406"/>
            <a:ext cx="4443970" cy="228604"/>
            <a:chOff x="685800" y="6392355"/>
            <a:chExt cx="4443970" cy="215400"/>
          </a:xfrm>
        </p:grpSpPr>
        <p:sp>
          <p:nvSpPr>
            <p:cNvPr id="208" name="Google Shape;208;p25"/>
            <p:cNvSpPr/>
            <p:nvPr/>
          </p:nvSpPr>
          <p:spPr>
            <a:xfrm>
              <a:off x="685800" y="6445456"/>
              <a:ext cx="1161300" cy="109200"/>
            </a:xfrm>
            <a:custGeom>
              <a:avLst/>
              <a:gdLst/>
              <a:ahLst/>
              <a:cxnLst/>
              <a:rect l="l" t="t" r="r" b="b"/>
              <a:pathLst>
                <a:path w="120000" h="120000" extrusionOk="0">
                  <a:moveTo>
                    <a:pt x="20563" y="105675"/>
                  </a:moveTo>
                  <a:lnTo>
                    <a:pt x="27077" y="105675"/>
                  </a:lnTo>
                  <a:cubicBezTo>
                    <a:pt x="27108" y="105675"/>
                    <a:pt x="27140" y="105819"/>
                    <a:pt x="27158" y="106107"/>
                  </a:cubicBezTo>
                  <a:cubicBezTo>
                    <a:pt x="27176" y="106394"/>
                    <a:pt x="27181" y="106730"/>
                    <a:pt x="27172" y="107065"/>
                  </a:cubicBezTo>
                  <a:cubicBezTo>
                    <a:pt x="26954" y="114682"/>
                    <a:pt x="26274" y="119999"/>
                    <a:pt x="25522" y="119999"/>
                  </a:cubicBezTo>
                  <a:lnTo>
                    <a:pt x="19008" y="119999"/>
                  </a:lnTo>
                  <a:cubicBezTo>
                    <a:pt x="18976" y="119999"/>
                    <a:pt x="18945" y="119856"/>
                    <a:pt x="18926" y="119616"/>
                  </a:cubicBezTo>
                  <a:cubicBezTo>
                    <a:pt x="18908" y="119329"/>
                    <a:pt x="18904" y="118994"/>
                    <a:pt x="18913" y="118658"/>
                  </a:cubicBezTo>
                  <a:cubicBezTo>
                    <a:pt x="19130" y="111041"/>
                    <a:pt x="19810" y="105675"/>
                    <a:pt x="20563" y="105675"/>
                  </a:cubicBezTo>
                  <a:close/>
                  <a:moveTo>
                    <a:pt x="21327" y="52837"/>
                  </a:moveTo>
                  <a:lnTo>
                    <a:pt x="27841" y="52837"/>
                  </a:lnTo>
                  <a:cubicBezTo>
                    <a:pt x="27873" y="52837"/>
                    <a:pt x="27900" y="53029"/>
                    <a:pt x="27919" y="53269"/>
                  </a:cubicBezTo>
                  <a:cubicBezTo>
                    <a:pt x="27937" y="53556"/>
                    <a:pt x="27941" y="53892"/>
                    <a:pt x="27932" y="54227"/>
                  </a:cubicBezTo>
                  <a:cubicBezTo>
                    <a:pt x="27715" y="61796"/>
                    <a:pt x="27039" y="67162"/>
                    <a:pt x="26282" y="67162"/>
                  </a:cubicBezTo>
                  <a:lnTo>
                    <a:pt x="19768" y="67162"/>
                  </a:lnTo>
                  <a:cubicBezTo>
                    <a:pt x="19736" y="67162"/>
                    <a:pt x="19709" y="66970"/>
                    <a:pt x="19687" y="66730"/>
                  </a:cubicBezTo>
                  <a:cubicBezTo>
                    <a:pt x="19673" y="66443"/>
                    <a:pt x="19664" y="66108"/>
                    <a:pt x="19673" y="65772"/>
                  </a:cubicBezTo>
                  <a:cubicBezTo>
                    <a:pt x="19891" y="58203"/>
                    <a:pt x="20570" y="52837"/>
                    <a:pt x="21327" y="52837"/>
                  </a:cubicBezTo>
                  <a:close/>
                  <a:moveTo>
                    <a:pt x="60050" y="14273"/>
                  </a:moveTo>
                  <a:cubicBezTo>
                    <a:pt x="59860" y="14273"/>
                    <a:pt x="59705" y="15901"/>
                    <a:pt x="59701" y="17961"/>
                  </a:cubicBezTo>
                  <a:lnTo>
                    <a:pt x="59701" y="64085"/>
                  </a:lnTo>
                  <a:lnTo>
                    <a:pt x="62365" y="64085"/>
                  </a:lnTo>
                  <a:cubicBezTo>
                    <a:pt x="64145" y="64085"/>
                    <a:pt x="65343" y="54122"/>
                    <a:pt x="65343" y="39227"/>
                  </a:cubicBezTo>
                  <a:lnTo>
                    <a:pt x="65343" y="38891"/>
                  </a:lnTo>
                  <a:cubicBezTo>
                    <a:pt x="65343" y="23229"/>
                    <a:pt x="64281" y="14273"/>
                    <a:pt x="62434" y="14273"/>
                  </a:cubicBezTo>
                  <a:close/>
                  <a:moveTo>
                    <a:pt x="1846" y="14225"/>
                  </a:moveTo>
                  <a:cubicBezTo>
                    <a:pt x="1623" y="14225"/>
                    <a:pt x="1447" y="16141"/>
                    <a:pt x="1447" y="18488"/>
                  </a:cubicBezTo>
                  <a:lnTo>
                    <a:pt x="1447" y="105515"/>
                  </a:lnTo>
                  <a:lnTo>
                    <a:pt x="3969" y="105515"/>
                  </a:lnTo>
                  <a:cubicBezTo>
                    <a:pt x="6636" y="105515"/>
                    <a:pt x="8505" y="86883"/>
                    <a:pt x="8505" y="60205"/>
                  </a:cubicBezTo>
                  <a:lnTo>
                    <a:pt x="8505" y="59918"/>
                  </a:lnTo>
                  <a:cubicBezTo>
                    <a:pt x="8505" y="33048"/>
                    <a:pt x="6640" y="14225"/>
                    <a:pt x="3973" y="14225"/>
                  </a:cubicBezTo>
                  <a:close/>
                  <a:moveTo>
                    <a:pt x="109963" y="0"/>
                  </a:moveTo>
                  <a:lnTo>
                    <a:pt x="110784" y="0"/>
                  </a:lnTo>
                  <a:cubicBezTo>
                    <a:pt x="111229" y="0"/>
                    <a:pt x="111651" y="2203"/>
                    <a:pt x="111914" y="5987"/>
                  </a:cubicBezTo>
                  <a:lnTo>
                    <a:pt x="114855" y="47848"/>
                  </a:lnTo>
                  <a:lnTo>
                    <a:pt x="117801" y="5987"/>
                  </a:lnTo>
                  <a:cubicBezTo>
                    <a:pt x="118068" y="2203"/>
                    <a:pt x="118490" y="0"/>
                    <a:pt x="118935" y="0"/>
                  </a:cubicBezTo>
                  <a:lnTo>
                    <a:pt x="119743" y="0"/>
                  </a:lnTo>
                  <a:cubicBezTo>
                    <a:pt x="119779" y="0"/>
                    <a:pt x="119811" y="191"/>
                    <a:pt x="119829" y="526"/>
                  </a:cubicBezTo>
                  <a:cubicBezTo>
                    <a:pt x="119843" y="862"/>
                    <a:pt x="119843" y="1245"/>
                    <a:pt x="119820" y="1580"/>
                  </a:cubicBezTo>
                  <a:lnTo>
                    <a:pt x="115745" y="58768"/>
                  </a:lnTo>
                  <a:lnTo>
                    <a:pt x="119979" y="118208"/>
                  </a:lnTo>
                  <a:cubicBezTo>
                    <a:pt x="120002" y="118543"/>
                    <a:pt x="120002" y="118926"/>
                    <a:pt x="119997" y="119261"/>
                  </a:cubicBezTo>
                  <a:cubicBezTo>
                    <a:pt x="119979" y="119597"/>
                    <a:pt x="119947" y="119788"/>
                    <a:pt x="119911" y="119788"/>
                  </a:cubicBezTo>
                  <a:lnTo>
                    <a:pt x="119071" y="119788"/>
                  </a:lnTo>
                  <a:cubicBezTo>
                    <a:pt x="118627" y="119788"/>
                    <a:pt x="118204" y="117585"/>
                    <a:pt x="117937" y="113801"/>
                  </a:cubicBezTo>
                  <a:lnTo>
                    <a:pt x="114832" y="69593"/>
                  </a:lnTo>
                  <a:lnTo>
                    <a:pt x="111728" y="113801"/>
                  </a:lnTo>
                  <a:cubicBezTo>
                    <a:pt x="111465" y="117585"/>
                    <a:pt x="111043" y="119788"/>
                    <a:pt x="110593" y="119788"/>
                  </a:cubicBezTo>
                  <a:lnTo>
                    <a:pt x="109804" y="119788"/>
                  </a:lnTo>
                  <a:cubicBezTo>
                    <a:pt x="109767" y="119788"/>
                    <a:pt x="109736" y="119597"/>
                    <a:pt x="109722" y="119261"/>
                  </a:cubicBezTo>
                  <a:cubicBezTo>
                    <a:pt x="109704" y="118926"/>
                    <a:pt x="109704" y="118543"/>
                    <a:pt x="109727" y="118208"/>
                  </a:cubicBezTo>
                  <a:lnTo>
                    <a:pt x="113961" y="58768"/>
                  </a:lnTo>
                  <a:lnTo>
                    <a:pt x="109885" y="1580"/>
                  </a:lnTo>
                  <a:cubicBezTo>
                    <a:pt x="109863" y="1245"/>
                    <a:pt x="109858" y="862"/>
                    <a:pt x="109876" y="526"/>
                  </a:cubicBezTo>
                  <a:cubicBezTo>
                    <a:pt x="109895" y="191"/>
                    <a:pt x="109926" y="0"/>
                    <a:pt x="109963" y="0"/>
                  </a:cubicBezTo>
                  <a:close/>
                  <a:moveTo>
                    <a:pt x="98360" y="0"/>
                  </a:moveTo>
                  <a:lnTo>
                    <a:pt x="99402" y="0"/>
                  </a:lnTo>
                  <a:cubicBezTo>
                    <a:pt x="99456" y="0"/>
                    <a:pt x="99497" y="431"/>
                    <a:pt x="99497" y="957"/>
                  </a:cubicBezTo>
                  <a:lnTo>
                    <a:pt x="99497" y="106569"/>
                  </a:lnTo>
                  <a:lnTo>
                    <a:pt x="99497" y="116435"/>
                  </a:lnTo>
                  <a:cubicBezTo>
                    <a:pt x="99497" y="118256"/>
                    <a:pt x="99352" y="119740"/>
                    <a:pt x="99179" y="119740"/>
                  </a:cubicBezTo>
                  <a:lnTo>
                    <a:pt x="98160" y="119740"/>
                  </a:lnTo>
                  <a:cubicBezTo>
                    <a:pt x="98151" y="119788"/>
                    <a:pt x="98146" y="119788"/>
                    <a:pt x="98137" y="119788"/>
                  </a:cubicBezTo>
                  <a:cubicBezTo>
                    <a:pt x="98128" y="119788"/>
                    <a:pt x="98114" y="119788"/>
                    <a:pt x="98105" y="119740"/>
                  </a:cubicBezTo>
                  <a:cubicBezTo>
                    <a:pt x="98069" y="119549"/>
                    <a:pt x="98041" y="119261"/>
                    <a:pt x="98041" y="118830"/>
                  </a:cubicBezTo>
                  <a:lnTo>
                    <a:pt x="98041" y="3304"/>
                  </a:lnTo>
                  <a:cubicBezTo>
                    <a:pt x="98041" y="1484"/>
                    <a:pt x="98187" y="0"/>
                    <a:pt x="98360" y="0"/>
                  </a:cubicBezTo>
                  <a:close/>
                  <a:moveTo>
                    <a:pt x="77230" y="0"/>
                  </a:moveTo>
                  <a:lnTo>
                    <a:pt x="78268" y="0"/>
                  </a:lnTo>
                  <a:cubicBezTo>
                    <a:pt x="78323" y="0"/>
                    <a:pt x="78363" y="431"/>
                    <a:pt x="78363" y="957"/>
                  </a:cubicBezTo>
                  <a:lnTo>
                    <a:pt x="78363" y="52398"/>
                  </a:lnTo>
                  <a:lnTo>
                    <a:pt x="84623" y="52398"/>
                  </a:lnTo>
                  <a:lnTo>
                    <a:pt x="84623" y="3304"/>
                  </a:lnTo>
                  <a:cubicBezTo>
                    <a:pt x="84623" y="1484"/>
                    <a:pt x="84768" y="0"/>
                    <a:pt x="84940" y="0"/>
                  </a:cubicBezTo>
                  <a:lnTo>
                    <a:pt x="85979" y="0"/>
                  </a:lnTo>
                  <a:cubicBezTo>
                    <a:pt x="86029" y="0"/>
                    <a:pt x="86074" y="431"/>
                    <a:pt x="86074" y="957"/>
                  </a:cubicBezTo>
                  <a:lnTo>
                    <a:pt x="86074" y="116483"/>
                  </a:lnTo>
                  <a:cubicBezTo>
                    <a:pt x="86074" y="118303"/>
                    <a:pt x="85929" y="119788"/>
                    <a:pt x="85757" y="119788"/>
                  </a:cubicBezTo>
                  <a:lnTo>
                    <a:pt x="84718" y="119788"/>
                  </a:lnTo>
                  <a:cubicBezTo>
                    <a:pt x="84668" y="119788"/>
                    <a:pt x="84623" y="119357"/>
                    <a:pt x="84623" y="118830"/>
                  </a:cubicBezTo>
                  <a:lnTo>
                    <a:pt x="84623" y="66815"/>
                  </a:lnTo>
                  <a:lnTo>
                    <a:pt x="78363" y="66815"/>
                  </a:lnTo>
                  <a:lnTo>
                    <a:pt x="78363" y="116435"/>
                  </a:lnTo>
                  <a:cubicBezTo>
                    <a:pt x="78363" y="118303"/>
                    <a:pt x="78223" y="119788"/>
                    <a:pt x="78051" y="119788"/>
                  </a:cubicBezTo>
                  <a:lnTo>
                    <a:pt x="77012" y="119788"/>
                  </a:lnTo>
                  <a:cubicBezTo>
                    <a:pt x="76957" y="119788"/>
                    <a:pt x="76917" y="119309"/>
                    <a:pt x="76917" y="118783"/>
                  </a:cubicBezTo>
                  <a:lnTo>
                    <a:pt x="76917" y="3304"/>
                  </a:lnTo>
                  <a:cubicBezTo>
                    <a:pt x="76917" y="1484"/>
                    <a:pt x="77057" y="0"/>
                    <a:pt x="77230" y="0"/>
                  </a:cubicBezTo>
                  <a:close/>
                  <a:moveTo>
                    <a:pt x="59664" y="0"/>
                  </a:moveTo>
                  <a:lnTo>
                    <a:pt x="62529" y="0"/>
                  </a:lnTo>
                  <a:cubicBezTo>
                    <a:pt x="65130" y="0"/>
                    <a:pt x="66810" y="15039"/>
                    <a:pt x="66810" y="38412"/>
                  </a:cubicBezTo>
                  <a:lnTo>
                    <a:pt x="66810" y="38748"/>
                  </a:lnTo>
                  <a:cubicBezTo>
                    <a:pt x="66810" y="66001"/>
                    <a:pt x="64676" y="78262"/>
                    <a:pt x="62134" y="78262"/>
                  </a:cubicBezTo>
                  <a:lnTo>
                    <a:pt x="59705" y="78262"/>
                  </a:lnTo>
                  <a:lnTo>
                    <a:pt x="59705" y="116483"/>
                  </a:lnTo>
                  <a:cubicBezTo>
                    <a:pt x="59705" y="118303"/>
                    <a:pt x="59564" y="119788"/>
                    <a:pt x="59392" y="119788"/>
                  </a:cubicBezTo>
                  <a:lnTo>
                    <a:pt x="58348" y="119788"/>
                  </a:lnTo>
                  <a:cubicBezTo>
                    <a:pt x="58298" y="119788"/>
                    <a:pt x="58252" y="119357"/>
                    <a:pt x="58252" y="118830"/>
                  </a:cubicBezTo>
                  <a:lnTo>
                    <a:pt x="58252" y="14895"/>
                  </a:lnTo>
                  <a:cubicBezTo>
                    <a:pt x="58252" y="6705"/>
                    <a:pt x="58888" y="0"/>
                    <a:pt x="59664" y="0"/>
                  </a:cubicBezTo>
                  <a:close/>
                  <a:moveTo>
                    <a:pt x="40088" y="0"/>
                  </a:moveTo>
                  <a:lnTo>
                    <a:pt x="41108" y="0"/>
                  </a:lnTo>
                  <a:cubicBezTo>
                    <a:pt x="41158" y="0"/>
                    <a:pt x="41199" y="383"/>
                    <a:pt x="41199" y="910"/>
                  </a:cubicBezTo>
                  <a:lnTo>
                    <a:pt x="41199" y="105563"/>
                  </a:lnTo>
                  <a:lnTo>
                    <a:pt x="47895" y="105563"/>
                  </a:lnTo>
                  <a:cubicBezTo>
                    <a:pt x="47945" y="105563"/>
                    <a:pt x="47986" y="105994"/>
                    <a:pt x="47986" y="106521"/>
                  </a:cubicBezTo>
                  <a:lnTo>
                    <a:pt x="47986" y="116675"/>
                  </a:lnTo>
                  <a:cubicBezTo>
                    <a:pt x="47986" y="118399"/>
                    <a:pt x="47854" y="119788"/>
                    <a:pt x="47691" y="119788"/>
                  </a:cubicBezTo>
                  <a:lnTo>
                    <a:pt x="40465" y="119788"/>
                  </a:lnTo>
                  <a:cubicBezTo>
                    <a:pt x="40070" y="119788"/>
                    <a:pt x="39748" y="116435"/>
                    <a:pt x="39748" y="112221"/>
                  </a:cubicBezTo>
                  <a:lnTo>
                    <a:pt x="39748" y="3592"/>
                  </a:lnTo>
                  <a:cubicBezTo>
                    <a:pt x="39748" y="1580"/>
                    <a:pt x="39902" y="0"/>
                    <a:pt x="40088" y="0"/>
                  </a:cubicBezTo>
                  <a:close/>
                  <a:moveTo>
                    <a:pt x="21883" y="0"/>
                  </a:moveTo>
                  <a:lnTo>
                    <a:pt x="28397" y="0"/>
                  </a:lnTo>
                  <a:cubicBezTo>
                    <a:pt x="28429" y="0"/>
                    <a:pt x="28456" y="143"/>
                    <a:pt x="28479" y="383"/>
                  </a:cubicBezTo>
                  <a:cubicBezTo>
                    <a:pt x="28497" y="670"/>
                    <a:pt x="28501" y="1006"/>
                    <a:pt x="28492" y="1341"/>
                  </a:cubicBezTo>
                  <a:cubicBezTo>
                    <a:pt x="28275" y="8958"/>
                    <a:pt x="27595" y="14324"/>
                    <a:pt x="26842" y="14324"/>
                  </a:cubicBezTo>
                  <a:lnTo>
                    <a:pt x="20324" y="14324"/>
                  </a:lnTo>
                  <a:cubicBezTo>
                    <a:pt x="20297" y="14324"/>
                    <a:pt x="20265" y="14180"/>
                    <a:pt x="20247" y="13892"/>
                  </a:cubicBezTo>
                  <a:cubicBezTo>
                    <a:pt x="20229" y="13605"/>
                    <a:pt x="20224" y="13270"/>
                    <a:pt x="20233" y="12934"/>
                  </a:cubicBezTo>
                  <a:cubicBezTo>
                    <a:pt x="20451" y="5317"/>
                    <a:pt x="21131" y="0"/>
                    <a:pt x="21883" y="0"/>
                  </a:cubicBezTo>
                  <a:close/>
                  <a:moveTo>
                    <a:pt x="1410" y="0"/>
                  </a:moveTo>
                  <a:lnTo>
                    <a:pt x="3973" y="0"/>
                  </a:lnTo>
                  <a:cubicBezTo>
                    <a:pt x="7461" y="0"/>
                    <a:pt x="9997" y="25049"/>
                    <a:pt x="9997" y="59583"/>
                  </a:cubicBezTo>
                  <a:lnTo>
                    <a:pt x="9997" y="59918"/>
                  </a:lnTo>
                  <a:cubicBezTo>
                    <a:pt x="9997" y="94595"/>
                    <a:pt x="7461" y="119788"/>
                    <a:pt x="3973" y="119788"/>
                  </a:cubicBezTo>
                  <a:lnTo>
                    <a:pt x="1410" y="119788"/>
                  </a:lnTo>
                  <a:cubicBezTo>
                    <a:pt x="630" y="119788"/>
                    <a:pt x="0" y="113131"/>
                    <a:pt x="0" y="104893"/>
                  </a:cubicBezTo>
                  <a:lnTo>
                    <a:pt x="0" y="14895"/>
                  </a:lnTo>
                  <a:cubicBezTo>
                    <a:pt x="0" y="6657"/>
                    <a:pt x="630" y="0"/>
                    <a:pt x="1410" y="0"/>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Helvetica Neue"/>
                <a:ea typeface="Helvetica Neue"/>
                <a:cs typeface="Helvetica Neue"/>
                <a:sym typeface="Helvetica Neue"/>
              </a:endParaRPr>
            </a:p>
          </p:txBody>
        </p:sp>
        <p:sp>
          <p:nvSpPr>
            <p:cNvPr id="209" name="Google Shape;209;p25"/>
            <p:cNvSpPr/>
            <p:nvPr/>
          </p:nvSpPr>
          <p:spPr>
            <a:xfrm>
              <a:off x="1907470" y="6392355"/>
              <a:ext cx="3222300" cy="215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800" b="0" i="0" u="none" strike="noStrike" cap="none">
                  <a:solidFill>
                    <a:srgbClr val="CCCCCC"/>
                  </a:solidFill>
                  <a:latin typeface="Arial"/>
                  <a:ea typeface="Arial"/>
                  <a:cs typeface="Arial"/>
                  <a:sym typeface="Arial"/>
                </a:rPr>
                <a:t>© 2020 Delphix. All Rights Reserved. Private and Confidential.</a:t>
              </a:r>
              <a:endParaRPr sz="1467" b="0" i="0" u="none" strike="noStrike" cap="none">
                <a:solidFill>
                  <a:srgbClr val="CCCCCC"/>
                </a:solidFill>
                <a:latin typeface="Arial"/>
                <a:ea typeface="Arial"/>
                <a:cs typeface="Arial"/>
                <a:sym typeface="Arial"/>
              </a:endParaRPr>
            </a:p>
          </p:txBody>
        </p:sp>
      </p:grpSp>
      <p:sp>
        <p:nvSpPr>
          <p:cNvPr id="210" name="Google Shape;210;p25"/>
          <p:cNvSpPr txBox="1">
            <a:spLocks noGrp="1"/>
          </p:cNvSpPr>
          <p:nvPr>
            <p:ph type="title"/>
          </p:nvPr>
        </p:nvSpPr>
        <p:spPr>
          <a:xfrm>
            <a:off x="685800" y="434340"/>
            <a:ext cx="10515600" cy="6858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Multi-use 1">
  <p:cSld name="2_Multi-use 16_1">
    <p:spTree>
      <p:nvGrpSpPr>
        <p:cNvPr id="1" name="Shape 211"/>
        <p:cNvGrpSpPr/>
        <p:nvPr/>
      </p:nvGrpSpPr>
      <p:grpSpPr>
        <a:xfrm>
          <a:off x="0" y="0"/>
          <a:ext cx="0" cy="0"/>
          <a:chOff x="0" y="0"/>
          <a:chExt cx="0" cy="0"/>
        </a:xfrm>
      </p:grpSpPr>
      <p:sp>
        <p:nvSpPr>
          <p:cNvPr id="212" name="Google Shape;212;p26"/>
          <p:cNvSpPr/>
          <p:nvPr/>
        </p:nvSpPr>
        <p:spPr>
          <a:xfrm>
            <a:off x="-1" y="0"/>
            <a:ext cx="79785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13" name="Google Shape;213;p26"/>
          <p:cNvSpPr txBox="1">
            <a:spLocks noGrp="1"/>
          </p:cNvSpPr>
          <p:nvPr>
            <p:ph type="sldNum" idx="12"/>
          </p:nvPr>
        </p:nvSpPr>
        <p:spPr>
          <a:xfrm>
            <a:off x="11277147" y="6376322"/>
            <a:ext cx="421800" cy="235800"/>
          </a:xfrm>
          <a:prstGeom prst="rect">
            <a:avLst/>
          </a:prstGeom>
          <a:noFill/>
          <a:ln>
            <a:noFill/>
          </a:ln>
        </p:spPr>
        <p:txBody>
          <a:bodyPr spcFirstLastPara="1" wrap="square" lIns="68575" tIns="34275" rIns="68575" bIns="34275" anchor="b" anchorCtr="0">
            <a:noAutofit/>
          </a:bodyPr>
          <a:lstStyle>
            <a:lvl1pPr marL="0" marR="0" lvl="0" indent="0" algn="r" rtl="0">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14" name="Google Shape;214;p26"/>
          <p:cNvSpPr txBox="1">
            <a:spLocks noGrp="1"/>
          </p:cNvSpPr>
          <p:nvPr>
            <p:ph type="body" idx="1"/>
          </p:nvPr>
        </p:nvSpPr>
        <p:spPr>
          <a:xfrm>
            <a:off x="8351434" y="1247563"/>
            <a:ext cx="5049300" cy="4848300"/>
          </a:xfrm>
          <a:prstGeom prst="rect">
            <a:avLst/>
          </a:prstGeom>
          <a:noFill/>
          <a:ln>
            <a:noFill/>
          </a:ln>
        </p:spPr>
        <p:txBody>
          <a:bodyPr spcFirstLastPara="1" wrap="square" lIns="91425" tIns="91425" rIns="91425" bIns="45700" anchor="t" anchorCtr="0">
            <a:noAutofit/>
          </a:bodyPr>
          <a:lstStyle>
            <a:lvl1pPr marL="457200" lvl="0" indent="-342900" algn="l" rtl="0">
              <a:lnSpc>
                <a:spcPct val="125000"/>
              </a:lnSpc>
              <a:spcBef>
                <a:spcPts val="1000"/>
              </a:spcBef>
              <a:spcAft>
                <a:spcPts val="0"/>
              </a:spcAft>
              <a:buClr>
                <a:schemeClr val="dk1"/>
              </a:buClr>
              <a:buSzPts val="1800"/>
              <a:buChar char="●"/>
              <a:defRPr/>
            </a:lvl1pPr>
            <a:lvl2pPr marL="914400" lvl="1" indent="-342900" algn="l" rtl="0">
              <a:lnSpc>
                <a:spcPct val="125000"/>
              </a:lnSpc>
              <a:spcBef>
                <a:spcPts val="500"/>
              </a:spcBef>
              <a:spcAft>
                <a:spcPts val="0"/>
              </a:spcAft>
              <a:buClr>
                <a:schemeClr val="dk1"/>
              </a:buClr>
              <a:buSzPts val="1800"/>
              <a:buChar char="○"/>
              <a:defRPr/>
            </a:lvl2pPr>
            <a:lvl3pPr marL="1371600" lvl="2" indent="-342900" algn="l" rtl="0">
              <a:lnSpc>
                <a:spcPct val="125000"/>
              </a:lnSpc>
              <a:spcBef>
                <a:spcPts val="500"/>
              </a:spcBef>
              <a:spcAft>
                <a:spcPts val="0"/>
              </a:spcAft>
              <a:buClr>
                <a:schemeClr val="dk1"/>
              </a:buClr>
              <a:buSzPts val="1800"/>
              <a:buChar char="○"/>
              <a:defRPr/>
            </a:lvl3pPr>
            <a:lvl4pPr marL="1828800" lvl="3" indent="-342900" algn="l" rtl="0">
              <a:lnSpc>
                <a:spcPct val="125000"/>
              </a:lnSpc>
              <a:spcBef>
                <a:spcPts val="500"/>
              </a:spcBef>
              <a:spcAft>
                <a:spcPts val="0"/>
              </a:spcAft>
              <a:buClr>
                <a:schemeClr val="dk1"/>
              </a:buClr>
              <a:buSzPts val="1800"/>
              <a:buChar char="○"/>
              <a:defRPr/>
            </a:lvl4pPr>
            <a:lvl5pPr marL="2286000" lvl="4" indent="-342900" algn="l" rtl="0">
              <a:lnSpc>
                <a:spcPct val="125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215" name="Google Shape;215;p26"/>
          <p:cNvGrpSpPr/>
          <p:nvPr/>
        </p:nvGrpSpPr>
        <p:grpSpPr>
          <a:xfrm>
            <a:off x="685800" y="6412406"/>
            <a:ext cx="4443970" cy="228604"/>
            <a:chOff x="685800" y="6392355"/>
            <a:chExt cx="4443970" cy="215400"/>
          </a:xfrm>
        </p:grpSpPr>
        <p:sp>
          <p:nvSpPr>
            <p:cNvPr id="216" name="Google Shape;216;p26"/>
            <p:cNvSpPr/>
            <p:nvPr/>
          </p:nvSpPr>
          <p:spPr>
            <a:xfrm>
              <a:off x="685800" y="6445456"/>
              <a:ext cx="1161300" cy="109200"/>
            </a:xfrm>
            <a:custGeom>
              <a:avLst/>
              <a:gdLst/>
              <a:ahLst/>
              <a:cxnLst/>
              <a:rect l="l" t="t" r="r" b="b"/>
              <a:pathLst>
                <a:path w="120000" h="120000" extrusionOk="0">
                  <a:moveTo>
                    <a:pt x="20563" y="105675"/>
                  </a:moveTo>
                  <a:lnTo>
                    <a:pt x="27077" y="105675"/>
                  </a:lnTo>
                  <a:cubicBezTo>
                    <a:pt x="27108" y="105675"/>
                    <a:pt x="27140" y="105819"/>
                    <a:pt x="27158" y="106107"/>
                  </a:cubicBezTo>
                  <a:cubicBezTo>
                    <a:pt x="27176" y="106394"/>
                    <a:pt x="27181" y="106730"/>
                    <a:pt x="27172" y="107065"/>
                  </a:cubicBezTo>
                  <a:cubicBezTo>
                    <a:pt x="26954" y="114682"/>
                    <a:pt x="26274" y="119999"/>
                    <a:pt x="25522" y="119999"/>
                  </a:cubicBezTo>
                  <a:lnTo>
                    <a:pt x="19008" y="119999"/>
                  </a:lnTo>
                  <a:cubicBezTo>
                    <a:pt x="18976" y="119999"/>
                    <a:pt x="18945" y="119856"/>
                    <a:pt x="18926" y="119616"/>
                  </a:cubicBezTo>
                  <a:cubicBezTo>
                    <a:pt x="18908" y="119329"/>
                    <a:pt x="18904" y="118994"/>
                    <a:pt x="18913" y="118658"/>
                  </a:cubicBezTo>
                  <a:cubicBezTo>
                    <a:pt x="19130" y="111041"/>
                    <a:pt x="19810" y="105675"/>
                    <a:pt x="20563" y="105675"/>
                  </a:cubicBezTo>
                  <a:close/>
                  <a:moveTo>
                    <a:pt x="21327" y="52837"/>
                  </a:moveTo>
                  <a:lnTo>
                    <a:pt x="27841" y="52837"/>
                  </a:lnTo>
                  <a:cubicBezTo>
                    <a:pt x="27873" y="52837"/>
                    <a:pt x="27900" y="53029"/>
                    <a:pt x="27919" y="53269"/>
                  </a:cubicBezTo>
                  <a:cubicBezTo>
                    <a:pt x="27937" y="53556"/>
                    <a:pt x="27941" y="53892"/>
                    <a:pt x="27932" y="54227"/>
                  </a:cubicBezTo>
                  <a:cubicBezTo>
                    <a:pt x="27715" y="61796"/>
                    <a:pt x="27039" y="67162"/>
                    <a:pt x="26282" y="67162"/>
                  </a:cubicBezTo>
                  <a:lnTo>
                    <a:pt x="19768" y="67162"/>
                  </a:lnTo>
                  <a:cubicBezTo>
                    <a:pt x="19736" y="67162"/>
                    <a:pt x="19709" y="66970"/>
                    <a:pt x="19687" y="66730"/>
                  </a:cubicBezTo>
                  <a:cubicBezTo>
                    <a:pt x="19673" y="66443"/>
                    <a:pt x="19664" y="66108"/>
                    <a:pt x="19673" y="65772"/>
                  </a:cubicBezTo>
                  <a:cubicBezTo>
                    <a:pt x="19891" y="58203"/>
                    <a:pt x="20570" y="52837"/>
                    <a:pt x="21327" y="52837"/>
                  </a:cubicBezTo>
                  <a:close/>
                  <a:moveTo>
                    <a:pt x="60050" y="14273"/>
                  </a:moveTo>
                  <a:cubicBezTo>
                    <a:pt x="59860" y="14273"/>
                    <a:pt x="59705" y="15901"/>
                    <a:pt x="59701" y="17961"/>
                  </a:cubicBezTo>
                  <a:lnTo>
                    <a:pt x="59701" y="64085"/>
                  </a:lnTo>
                  <a:lnTo>
                    <a:pt x="62365" y="64085"/>
                  </a:lnTo>
                  <a:cubicBezTo>
                    <a:pt x="64145" y="64085"/>
                    <a:pt x="65343" y="54122"/>
                    <a:pt x="65343" y="39227"/>
                  </a:cubicBezTo>
                  <a:lnTo>
                    <a:pt x="65343" y="38891"/>
                  </a:lnTo>
                  <a:cubicBezTo>
                    <a:pt x="65343" y="23229"/>
                    <a:pt x="64281" y="14273"/>
                    <a:pt x="62434" y="14273"/>
                  </a:cubicBezTo>
                  <a:close/>
                  <a:moveTo>
                    <a:pt x="1846" y="14225"/>
                  </a:moveTo>
                  <a:cubicBezTo>
                    <a:pt x="1623" y="14225"/>
                    <a:pt x="1447" y="16141"/>
                    <a:pt x="1447" y="18488"/>
                  </a:cubicBezTo>
                  <a:lnTo>
                    <a:pt x="1447" y="105515"/>
                  </a:lnTo>
                  <a:lnTo>
                    <a:pt x="3969" y="105515"/>
                  </a:lnTo>
                  <a:cubicBezTo>
                    <a:pt x="6636" y="105515"/>
                    <a:pt x="8505" y="86883"/>
                    <a:pt x="8505" y="60205"/>
                  </a:cubicBezTo>
                  <a:lnTo>
                    <a:pt x="8505" y="59918"/>
                  </a:lnTo>
                  <a:cubicBezTo>
                    <a:pt x="8505" y="33048"/>
                    <a:pt x="6640" y="14225"/>
                    <a:pt x="3973" y="14225"/>
                  </a:cubicBezTo>
                  <a:close/>
                  <a:moveTo>
                    <a:pt x="109963" y="0"/>
                  </a:moveTo>
                  <a:lnTo>
                    <a:pt x="110784" y="0"/>
                  </a:lnTo>
                  <a:cubicBezTo>
                    <a:pt x="111229" y="0"/>
                    <a:pt x="111651" y="2203"/>
                    <a:pt x="111914" y="5987"/>
                  </a:cubicBezTo>
                  <a:lnTo>
                    <a:pt x="114855" y="47848"/>
                  </a:lnTo>
                  <a:lnTo>
                    <a:pt x="117801" y="5987"/>
                  </a:lnTo>
                  <a:cubicBezTo>
                    <a:pt x="118068" y="2203"/>
                    <a:pt x="118490" y="0"/>
                    <a:pt x="118935" y="0"/>
                  </a:cubicBezTo>
                  <a:lnTo>
                    <a:pt x="119743" y="0"/>
                  </a:lnTo>
                  <a:cubicBezTo>
                    <a:pt x="119779" y="0"/>
                    <a:pt x="119811" y="191"/>
                    <a:pt x="119829" y="526"/>
                  </a:cubicBezTo>
                  <a:cubicBezTo>
                    <a:pt x="119843" y="862"/>
                    <a:pt x="119843" y="1245"/>
                    <a:pt x="119820" y="1580"/>
                  </a:cubicBezTo>
                  <a:lnTo>
                    <a:pt x="115745" y="58768"/>
                  </a:lnTo>
                  <a:lnTo>
                    <a:pt x="119979" y="118208"/>
                  </a:lnTo>
                  <a:cubicBezTo>
                    <a:pt x="120002" y="118543"/>
                    <a:pt x="120002" y="118926"/>
                    <a:pt x="119997" y="119261"/>
                  </a:cubicBezTo>
                  <a:cubicBezTo>
                    <a:pt x="119979" y="119597"/>
                    <a:pt x="119947" y="119788"/>
                    <a:pt x="119911" y="119788"/>
                  </a:cubicBezTo>
                  <a:lnTo>
                    <a:pt x="119071" y="119788"/>
                  </a:lnTo>
                  <a:cubicBezTo>
                    <a:pt x="118627" y="119788"/>
                    <a:pt x="118204" y="117585"/>
                    <a:pt x="117937" y="113801"/>
                  </a:cubicBezTo>
                  <a:lnTo>
                    <a:pt x="114832" y="69593"/>
                  </a:lnTo>
                  <a:lnTo>
                    <a:pt x="111728" y="113801"/>
                  </a:lnTo>
                  <a:cubicBezTo>
                    <a:pt x="111465" y="117585"/>
                    <a:pt x="111043" y="119788"/>
                    <a:pt x="110593" y="119788"/>
                  </a:cubicBezTo>
                  <a:lnTo>
                    <a:pt x="109804" y="119788"/>
                  </a:lnTo>
                  <a:cubicBezTo>
                    <a:pt x="109767" y="119788"/>
                    <a:pt x="109736" y="119597"/>
                    <a:pt x="109722" y="119261"/>
                  </a:cubicBezTo>
                  <a:cubicBezTo>
                    <a:pt x="109704" y="118926"/>
                    <a:pt x="109704" y="118543"/>
                    <a:pt x="109727" y="118208"/>
                  </a:cubicBezTo>
                  <a:lnTo>
                    <a:pt x="113961" y="58768"/>
                  </a:lnTo>
                  <a:lnTo>
                    <a:pt x="109885" y="1580"/>
                  </a:lnTo>
                  <a:cubicBezTo>
                    <a:pt x="109863" y="1245"/>
                    <a:pt x="109858" y="862"/>
                    <a:pt x="109876" y="526"/>
                  </a:cubicBezTo>
                  <a:cubicBezTo>
                    <a:pt x="109895" y="191"/>
                    <a:pt x="109926" y="0"/>
                    <a:pt x="109963" y="0"/>
                  </a:cubicBezTo>
                  <a:close/>
                  <a:moveTo>
                    <a:pt x="98360" y="0"/>
                  </a:moveTo>
                  <a:lnTo>
                    <a:pt x="99402" y="0"/>
                  </a:lnTo>
                  <a:cubicBezTo>
                    <a:pt x="99456" y="0"/>
                    <a:pt x="99497" y="431"/>
                    <a:pt x="99497" y="957"/>
                  </a:cubicBezTo>
                  <a:lnTo>
                    <a:pt x="99497" y="106569"/>
                  </a:lnTo>
                  <a:lnTo>
                    <a:pt x="99497" y="116435"/>
                  </a:lnTo>
                  <a:cubicBezTo>
                    <a:pt x="99497" y="118256"/>
                    <a:pt x="99352" y="119740"/>
                    <a:pt x="99179" y="119740"/>
                  </a:cubicBezTo>
                  <a:lnTo>
                    <a:pt x="98160" y="119740"/>
                  </a:lnTo>
                  <a:cubicBezTo>
                    <a:pt x="98151" y="119788"/>
                    <a:pt x="98146" y="119788"/>
                    <a:pt x="98137" y="119788"/>
                  </a:cubicBezTo>
                  <a:cubicBezTo>
                    <a:pt x="98128" y="119788"/>
                    <a:pt x="98114" y="119788"/>
                    <a:pt x="98105" y="119740"/>
                  </a:cubicBezTo>
                  <a:cubicBezTo>
                    <a:pt x="98069" y="119549"/>
                    <a:pt x="98041" y="119261"/>
                    <a:pt x="98041" y="118830"/>
                  </a:cubicBezTo>
                  <a:lnTo>
                    <a:pt x="98041" y="3304"/>
                  </a:lnTo>
                  <a:cubicBezTo>
                    <a:pt x="98041" y="1484"/>
                    <a:pt x="98187" y="0"/>
                    <a:pt x="98360" y="0"/>
                  </a:cubicBezTo>
                  <a:close/>
                  <a:moveTo>
                    <a:pt x="77230" y="0"/>
                  </a:moveTo>
                  <a:lnTo>
                    <a:pt x="78268" y="0"/>
                  </a:lnTo>
                  <a:cubicBezTo>
                    <a:pt x="78323" y="0"/>
                    <a:pt x="78363" y="431"/>
                    <a:pt x="78363" y="957"/>
                  </a:cubicBezTo>
                  <a:lnTo>
                    <a:pt x="78363" y="52398"/>
                  </a:lnTo>
                  <a:lnTo>
                    <a:pt x="84623" y="52398"/>
                  </a:lnTo>
                  <a:lnTo>
                    <a:pt x="84623" y="3304"/>
                  </a:lnTo>
                  <a:cubicBezTo>
                    <a:pt x="84623" y="1484"/>
                    <a:pt x="84768" y="0"/>
                    <a:pt x="84940" y="0"/>
                  </a:cubicBezTo>
                  <a:lnTo>
                    <a:pt x="85979" y="0"/>
                  </a:lnTo>
                  <a:cubicBezTo>
                    <a:pt x="86029" y="0"/>
                    <a:pt x="86074" y="431"/>
                    <a:pt x="86074" y="957"/>
                  </a:cubicBezTo>
                  <a:lnTo>
                    <a:pt x="86074" y="116483"/>
                  </a:lnTo>
                  <a:cubicBezTo>
                    <a:pt x="86074" y="118303"/>
                    <a:pt x="85929" y="119788"/>
                    <a:pt x="85757" y="119788"/>
                  </a:cubicBezTo>
                  <a:lnTo>
                    <a:pt x="84718" y="119788"/>
                  </a:lnTo>
                  <a:cubicBezTo>
                    <a:pt x="84668" y="119788"/>
                    <a:pt x="84623" y="119357"/>
                    <a:pt x="84623" y="118830"/>
                  </a:cubicBezTo>
                  <a:lnTo>
                    <a:pt x="84623" y="66815"/>
                  </a:lnTo>
                  <a:lnTo>
                    <a:pt x="78363" y="66815"/>
                  </a:lnTo>
                  <a:lnTo>
                    <a:pt x="78363" y="116435"/>
                  </a:lnTo>
                  <a:cubicBezTo>
                    <a:pt x="78363" y="118303"/>
                    <a:pt x="78223" y="119788"/>
                    <a:pt x="78051" y="119788"/>
                  </a:cubicBezTo>
                  <a:lnTo>
                    <a:pt x="77012" y="119788"/>
                  </a:lnTo>
                  <a:cubicBezTo>
                    <a:pt x="76957" y="119788"/>
                    <a:pt x="76917" y="119309"/>
                    <a:pt x="76917" y="118783"/>
                  </a:cubicBezTo>
                  <a:lnTo>
                    <a:pt x="76917" y="3304"/>
                  </a:lnTo>
                  <a:cubicBezTo>
                    <a:pt x="76917" y="1484"/>
                    <a:pt x="77057" y="0"/>
                    <a:pt x="77230" y="0"/>
                  </a:cubicBezTo>
                  <a:close/>
                  <a:moveTo>
                    <a:pt x="59664" y="0"/>
                  </a:moveTo>
                  <a:lnTo>
                    <a:pt x="62529" y="0"/>
                  </a:lnTo>
                  <a:cubicBezTo>
                    <a:pt x="65130" y="0"/>
                    <a:pt x="66810" y="15039"/>
                    <a:pt x="66810" y="38412"/>
                  </a:cubicBezTo>
                  <a:lnTo>
                    <a:pt x="66810" y="38748"/>
                  </a:lnTo>
                  <a:cubicBezTo>
                    <a:pt x="66810" y="66001"/>
                    <a:pt x="64676" y="78262"/>
                    <a:pt x="62134" y="78262"/>
                  </a:cubicBezTo>
                  <a:lnTo>
                    <a:pt x="59705" y="78262"/>
                  </a:lnTo>
                  <a:lnTo>
                    <a:pt x="59705" y="116483"/>
                  </a:lnTo>
                  <a:cubicBezTo>
                    <a:pt x="59705" y="118303"/>
                    <a:pt x="59564" y="119788"/>
                    <a:pt x="59392" y="119788"/>
                  </a:cubicBezTo>
                  <a:lnTo>
                    <a:pt x="58348" y="119788"/>
                  </a:lnTo>
                  <a:cubicBezTo>
                    <a:pt x="58298" y="119788"/>
                    <a:pt x="58252" y="119357"/>
                    <a:pt x="58252" y="118830"/>
                  </a:cubicBezTo>
                  <a:lnTo>
                    <a:pt x="58252" y="14895"/>
                  </a:lnTo>
                  <a:cubicBezTo>
                    <a:pt x="58252" y="6705"/>
                    <a:pt x="58888" y="0"/>
                    <a:pt x="59664" y="0"/>
                  </a:cubicBezTo>
                  <a:close/>
                  <a:moveTo>
                    <a:pt x="40088" y="0"/>
                  </a:moveTo>
                  <a:lnTo>
                    <a:pt x="41108" y="0"/>
                  </a:lnTo>
                  <a:cubicBezTo>
                    <a:pt x="41158" y="0"/>
                    <a:pt x="41199" y="383"/>
                    <a:pt x="41199" y="910"/>
                  </a:cubicBezTo>
                  <a:lnTo>
                    <a:pt x="41199" y="105563"/>
                  </a:lnTo>
                  <a:lnTo>
                    <a:pt x="47895" y="105563"/>
                  </a:lnTo>
                  <a:cubicBezTo>
                    <a:pt x="47945" y="105563"/>
                    <a:pt x="47986" y="105994"/>
                    <a:pt x="47986" y="106521"/>
                  </a:cubicBezTo>
                  <a:lnTo>
                    <a:pt x="47986" y="116675"/>
                  </a:lnTo>
                  <a:cubicBezTo>
                    <a:pt x="47986" y="118399"/>
                    <a:pt x="47854" y="119788"/>
                    <a:pt x="47691" y="119788"/>
                  </a:cubicBezTo>
                  <a:lnTo>
                    <a:pt x="40465" y="119788"/>
                  </a:lnTo>
                  <a:cubicBezTo>
                    <a:pt x="40070" y="119788"/>
                    <a:pt x="39748" y="116435"/>
                    <a:pt x="39748" y="112221"/>
                  </a:cubicBezTo>
                  <a:lnTo>
                    <a:pt x="39748" y="3592"/>
                  </a:lnTo>
                  <a:cubicBezTo>
                    <a:pt x="39748" y="1580"/>
                    <a:pt x="39902" y="0"/>
                    <a:pt x="40088" y="0"/>
                  </a:cubicBezTo>
                  <a:close/>
                  <a:moveTo>
                    <a:pt x="21883" y="0"/>
                  </a:moveTo>
                  <a:lnTo>
                    <a:pt x="28397" y="0"/>
                  </a:lnTo>
                  <a:cubicBezTo>
                    <a:pt x="28429" y="0"/>
                    <a:pt x="28456" y="143"/>
                    <a:pt x="28479" y="383"/>
                  </a:cubicBezTo>
                  <a:cubicBezTo>
                    <a:pt x="28497" y="670"/>
                    <a:pt x="28501" y="1006"/>
                    <a:pt x="28492" y="1341"/>
                  </a:cubicBezTo>
                  <a:cubicBezTo>
                    <a:pt x="28275" y="8958"/>
                    <a:pt x="27595" y="14324"/>
                    <a:pt x="26842" y="14324"/>
                  </a:cubicBezTo>
                  <a:lnTo>
                    <a:pt x="20324" y="14324"/>
                  </a:lnTo>
                  <a:cubicBezTo>
                    <a:pt x="20297" y="14324"/>
                    <a:pt x="20265" y="14180"/>
                    <a:pt x="20247" y="13892"/>
                  </a:cubicBezTo>
                  <a:cubicBezTo>
                    <a:pt x="20229" y="13605"/>
                    <a:pt x="20224" y="13270"/>
                    <a:pt x="20233" y="12934"/>
                  </a:cubicBezTo>
                  <a:cubicBezTo>
                    <a:pt x="20451" y="5317"/>
                    <a:pt x="21131" y="0"/>
                    <a:pt x="21883" y="0"/>
                  </a:cubicBezTo>
                  <a:close/>
                  <a:moveTo>
                    <a:pt x="1410" y="0"/>
                  </a:moveTo>
                  <a:lnTo>
                    <a:pt x="3973" y="0"/>
                  </a:lnTo>
                  <a:cubicBezTo>
                    <a:pt x="7461" y="0"/>
                    <a:pt x="9997" y="25049"/>
                    <a:pt x="9997" y="59583"/>
                  </a:cubicBezTo>
                  <a:lnTo>
                    <a:pt x="9997" y="59918"/>
                  </a:lnTo>
                  <a:cubicBezTo>
                    <a:pt x="9997" y="94595"/>
                    <a:pt x="7461" y="119788"/>
                    <a:pt x="3973" y="119788"/>
                  </a:cubicBezTo>
                  <a:lnTo>
                    <a:pt x="1410" y="119788"/>
                  </a:lnTo>
                  <a:cubicBezTo>
                    <a:pt x="630" y="119788"/>
                    <a:pt x="0" y="113131"/>
                    <a:pt x="0" y="104893"/>
                  </a:cubicBezTo>
                  <a:lnTo>
                    <a:pt x="0" y="14895"/>
                  </a:lnTo>
                  <a:cubicBezTo>
                    <a:pt x="0" y="6657"/>
                    <a:pt x="630" y="0"/>
                    <a:pt x="1410"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Helvetica Neue"/>
                <a:ea typeface="Helvetica Neue"/>
                <a:cs typeface="Helvetica Neue"/>
                <a:sym typeface="Helvetica Neue"/>
              </a:endParaRPr>
            </a:p>
          </p:txBody>
        </p:sp>
        <p:sp>
          <p:nvSpPr>
            <p:cNvPr id="217" name="Google Shape;217;p26"/>
            <p:cNvSpPr/>
            <p:nvPr/>
          </p:nvSpPr>
          <p:spPr>
            <a:xfrm>
              <a:off x="1907470" y="6392355"/>
              <a:ext cx="3222300" cy="215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800" b="0" i="0" u="none" strike="noStrike" cap="none">
                  <a:solidFill>
                    <a:srgbClr val="FFFFFF"/>
                  </a:solidFill>
                  <a:latin typeface="Arial"/>
                  <a:ea typeface="Arial"/>
                  <a:cs typeface="Arial"/>
                  <a:sym typeface="Arial"/>
                </a:rPr>
                <a:t>© 2020 Delphix. All Rights Reserved. Private and Confidential.</a:t>
              </a:r>
              <a:endParaRPr sz="1467" b="0" i="0" u="none" strike="noStrike" cap="none">
                <a:solidFill>
                  <a:srgbClr val="FFFFFF"/>
                </a:solidFill>
                <a:latin typeface="Arial"/>
                <a:ea typeface="Arial"/>
                <a:cs typeface="Arial"/>
                <a:sym typeface="Arial"/>
              </a:endParaRPr>
            </a:p>
          </p:txBody>
        </p:sp>
      </p:grpSp>
      <p:sp>
        <p:nvSpPr>
          <p:cNvPr id="218" name="Google Shape;218;p26"/>
          <p:cNvSpPr txBox="1">
            <a:spLocks noGrp="1"/>
          </p:cNvSpPr>
          <p:nvPr>
            <p:ph type="title"/>
          </p:nvPr>
        </p:nvSpPr>
        <p:spPr>
          <a:xfrm>
            <a:off x="685800" y="434340"/>
            <a:ext cx="10515600" cy="6858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Multi-use">
  <p:cSld name="2_Multi-use 17">
    <p:spTree>
      <p:nvGrpSpPr>
        <p:cNvPr id="1" name="Shape 219"/>
        <p:cNvGrpSpPr/>
        <p:nvPr/>
      </p:nvGrpSpPr>
      <p:grpSpPr>
        <a:xfrm>
          <a:off x="0" y="0"/>
          <a:ext cx="0" cy="0"/>
          <a:chOff x="0" y="0"/>
          <a:chExt cx="0" cy="0"/>
        </a:xfrm>
      </p:grpSpPr>
      <p:sp>
        <p:nvSpPr>
          <p:cNvPr id="220" name="Google Shape;220;p27"/>
          <p:cNvSpPr/>
          <p:nvPr/>
        </p:nvSpPr>
        <p:spPr>
          <a:xfrm>
            <a:off x="-1" y="0"/>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21" name="Google Shape;221;p27"/>
          <p:cNvSpPr txBox="1">
            <a:spLocks noGrp="1"/>
          </p:cNvSpPr>
          <p:nvPr>
            <p:ph type="sldNum" idx="12"/>
          </p:nvPr>
        </p:nvSpPr>
        <p:spPr>
          <a:xfrm>
            <a:off x="11277147" y="6376322"/>
            <a:ext cx="421800" cy="235800"/>
          </a:xfrm>
          <a:prstGeom prst="rect">
            <a:avLst/>
          </a:prstGeom>
          <a:noFill/>
          <a:ln>
            <a:noFill/>
          </a:ln>
        </p:spPr>
        <p:txBody>
          <a:bodyPr spcFirstLastPara="1" wrap="square" lIns="68575" tIns="34275" rIns="68575" bIns="34275" anchor="b" anchorCtr="0">
            <a:noAutofit/>
          </a:bodyPr>
          <a:lstStyle>
            <a:lvl1pPr marL="0" marR="0" lvl="0"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22" name="Google Shape;222;p27"/>
          <p:cNvSpPr txBox="1">
            <a:spLocks noGrp="1"/>
          </p:cNvSpPr>
          <p:nvPr>
            <p:ph type="body" idx="1"/>
          </p:nvPr>
        </p:nvSpPr>
        <p:spPr>
          <a:xfrm>
            <a:off x="7548284" y="1245916"/>
            <a:ext cx="4141800" cy="4868100"/>
          </a:xfrm>
          <a:prstGeom prst="rect">
            <a:avLst/>
          </a:prstGeom>
          <a:noFill/>
          <a:ln>
            <a:noFill/>
          </a:ln>
        </p:spPr>
        <p:txBody>
          <a:bodyPr spcFirstLastPara="1" wrap="square" lIns="68575" tIns="68575" rIns="68575" bIns="68575" anchor="t" anchorCtr="0">
            <a:noAutofit/>
          </a:bodyPr>
          <a:lstStyle>
            <a:lvl1pPr marL="457200" marR="0" lvl="0" indent="-298450" algn="l">
              <a:lnSpc>
                <a:spcPct val="120000"/>
              </a:lnSpc>
              <a:spcBef>
                <a:spcPts val="1067"/>
              </a:spcBef>
              <a:spcAft>
                <a:spcPts val="0"/>
              </a:spcAft>
              <a:buClr>
                <a:schemeClr val="lt1"/>
              </a:buClr>
              <a:buSzPts val="1100"/>
              <a:buFont typeface="Arial"/>
              <a:buChar char="•"/>
              <a:defRPr sz="1333" b="0" i="0" u="none" strike="noStrike" cap="none">
                <a:solidFill>
                  <a:schemeClr val="lt1"/>
                </a:solidFill>
                <a:latin typeface="Arial"/>
                <a:ea typeface="Arial"/>
                <a:cs typeface="Arial"/>
                <a:sym typeface="Arial"/>
              </a:defRPr>
            </a:lvl1pPr>
            <a:lvl2pPr marL="914400" marR="0" lvl="1" indent="-304800" algn="l">
              <a:lnSpc>
                <a:spcPct val="120000"/>
              </a:lnSpc>
              <a:spcBef>
                <a:spcPts val="533"/>
              </a:spcBef>
              <a:spcAft>
                <a:spcPts val="0"/>
              </a:spcAft>
              <a:buClr>
                <a:schemeClr val="lt1"/>
              </a:buClr>
              <a:buSzPts val="1200"/>
              <a:buFont typeface="Arial"/>
              <a:buChar char="–"/>
              <a:defRPr sz="1600" b="0" i="0" u="none" strike="noStrike" cap="none">
                <a:solidFill>
                  <a:schemeClr val="lt1"/>
                </a:solidFill>
                <a:latin typeface="Helvetica Neue"/>
                <a:ea typeface="Helvetica Neue"/>
                <a:cs typeface="Helvetica Neue"/>
                <a:sym typeface="Helvetica Neue"/>
              </a:defRPr>
            </a:lvl2pPr>
            <a:lvl3pPr marL="1371600" marR="0" lvl="2" indent="-279400" algn="l">
              <a:lnSpc>
                <a:spcPct val="120000"/>
              </a:lnSpc>
              <a:spcBef>
                <a:spcPts val="533"/>
              </a:spcBef>
              <a:spcAft>
                <a:spcPts val="0"/>
              </a:spcAft>
              <a:buClr>
                <a:schemeClr val="lt1"/>
              </a:buClr>
              <a:buSzPts val="800"/>
              <a:buFont typeface="Arial"/>
              <a:buChar char="•"/>
              <a:defRPr sz="1467" b="0" i="0" u="none" strike="noStrike" cap="none">
                <a:solidFill>
                  <a:schemeClr val="lt1"/>
                </a:solidFill>
                <a:latin typeface="Helvetica Neue"/>
                <a:ea typeface="Helvetica Neue"/>
                <a:cs typeface="Helvetica Neue"/>
                <a:sym typeface="Helvetica Neue"/>
              </a:defRPr>
            </a:lvl3pPr>
            <a:lvl4pPr marL="1828800" marR="0" lvl="3" indent="-285750" algn="l">
              <a:lnSpc>
                <a:spcPct val="120000"/>
              </a:lnSpc>
              <a:spcBef>
                <a:spcPts val="533"/>
              </a:spcBef>
              <a:spcAft>
                <a:spcPts val="0"/>
              </a:spcAft>
              <a:buClr>
                <a:schemeClr val="lt1"/>
              </a:buClr>
              <a:buSzPts val="900"/>
              <a:buFont typeface="Arial"/>
              <a:buChar char="–"/>
              <a:defRPr sz="1200" b="0" i="0" u="none" strike="noStrike" cap="none">
                <a:solidFill>
                  <a:schemeClr val="lt1"/>
                </a:solidFill>
                <a:latin typeface="Helvetica Neue"/>
                <a:ea typeface="Helvetica Neue"/>
                <a:cs typeface="Helvetica Neue"/>
                <a:sym typeface="Helvetica Neue"/>
              </a:defRPr>
            </a:lvl4pPr>
            <a:lvl5pPr marL="2286000" marR="0" lvl="4" indent="-273050" algn="l">
              <a:lnSpc>
                <a:spcPct val="120000"/>
              </a:lnSpc>
              <a:spcBef>
                <a:spcPts val="533"/>
              </a:spcBef>
              <a:spcAft>
                <a:spcPts val="0"/>
              </a:spcAft>
              <a:buClr>
                <a:schemeClr val="lt1"/>
              </a:buClr>
              <a:buSzPts val="700"/>
              <a:buFont typeface="Arial"/>
              <a:buChar char="•"/>
              <a:defRPr sz="1200" b="0" i="0" u="none" strike="noStrike" cap="none">
                <a:solidFill>
                  <a:schemeClr val="lt1"/>
                </a:solidFill>
                <a:latin typeface="Helvetica Neue"/>
                <a:ea typeface="Helvetica Neue"/>
                <a:cs typeface="Helvetica Neue"/>
                <a:sym typeface="Helvetica Neue"/>
              </a:defRPr>
            </a:lvl5pPr>
            <a:lvl6pPr marL="2743200" marR="0" lvl="5" indent="-228600" algn="l">
              <a:lnSpc>
                <a:spcPct val="120000"/>
              </a:lnSpc>
              <a:spcBef>
                <a:spcPts val="533"/>
              </a:spcBef>
              <a:spcAft>
                <a:spcPts val="0"/>
              </a:spcAft>
              <a:buClr>
                <a:schemeClr val="lt1"/>
              </a:buClr>
              <a:buSzPts val="1100"/>
              <a:buFont typeface="Arial"/>
              <a:buNone/>
              <a:defRPr sz="1067" b="0" i="0" u="none" strike="noStrike" cap="none">
                <a:solidFill>
                  <a:schemeClr val="lt1"/>
                </a:solidFill>
                <a:latin typeface="Helvetica Neue"/>
                <a:ea typeface="Helvetica Neue"/>
                <a:cs typeface="Helvetica Neue"/>
                <a:sym typeface="Helvetica Neue"/>
              </a:defRPr>
            </a:lvl6pPr>
            <a:lvl7pPr marL="3200400" marR="0" lvl="6" indent="-317500" algn="l">
              <a:lnSpc>
                <a:spcPct val="120000"/>
              </a:lnSpc>
              <a:spcBef>
                <a:spcPts val="533"/>
              </a:spcBef>
              <a:spcAft>
                <a:spcPts val="0"/>
              </a:spcAft>
              <a:buClr>
                <a:schemeClr val="lt1"/>
              </a:buClr>
              <a:buSzPts val="1400"/>
              <a:buFont typeface="Arial"/>
              <a:buChar char="•"/>
              <a:defRPr sz="1867" b="0" i="0" u="none" strike="noStrike" cap="none">
                <a:solidFill>
                  <a:schemeClr val="lt1"/>
                </a:solidFill>
                <a:latin typeface="Helvetica Neue"/>
                <a:ea typeface="Helvetica Neue"/>
                <a:cs typeface="Helvetica Neue"/>
                <a:sym typeface="Helvetica Neue"/>
              </a:defRPr>
            </a:lvl7pPr>
            <a:lvl8pPr marL="3657600" marR="0" lvl="7" indent="-317500" algn="l">
              <a:lnSpc>
                <a:spcPct val="120000"/>
              </a:lnSpc>
              <a:spcBef>
                <a:spcPts val="533"/>
              </a:spcBef>
              <a:spcAft>
                <a:spcPts val="0"/>
              </a:spcAft>
              <a:buClr>
                <a:schemeClr val="lt1"/>
              </a:buClr>
              <a:buSzPts val="1400"/>
              <a:buFont typeface="Arial"/>
              <a:buChar char="•"/>
              <a:defRPr sz="1867" b="0" i="0" u="none" strike="noStrike" cap="none">
                <a:solidFill>
                  <a:schemeClr val="lt1"/>
                </a:solidFill>
                <a:latin typeface="Helvetica Neue"/>
                <a:ea typeface="Helvetica Neue"/>
                <a:cs typeface="Helvetica Neue"/>
                <a:sym typeface="Helvetica Neue"/>
              </a:defRPr>
            </a:lvl8pPr>
            <a:lvl9pPr marL="4114800" marR="0" lvl="8" indent="-317500" algn="l">
              <a:lnSpc>
                <a:spcPct val="120000"/>
              </a:lnSpc>
              <a:spcBef>
                <a:spcPts val="533"/>
              </a:spcBef>
              <a:spcAft>
                <a:spcPts val="0"/>
              </a:spcAft>
              <a:buClr>
                <a:schemeClr val="lt1"/>
              </a:buClr>
              <a:buSzPts val="1400"/>
              <a:buFont typeface="Arial"/>
              <a:buChar char="•"/>
              <a:defRPr sz="1867" b="0" i="0" u="none" strike="noStrike" cap="none">
                <a:solidFill>
                  <a:schemeClr val="lt1"/>
                </a:solidFill>
                <a:latin typeface="Helvetica Neue"/>
                <a:ea typeface="Helvetica Neue"/>
                <a:cs typeface="Helvetica Neue"/>
                <a:sym typeface="Helvetica Neue"/>
              </a:defRPr>
            </a:lvl9pPr>
          </a:lstStyle>
          <a:p>
            <a:endParaRPr/>
          </a:p>
        </p:txBody>
      </p:sp>
      <p:grpSp>
        <p:nvGrpSpPr>
          <p:cNvPr id="223" name="Google Shape;223;p27"/>
          <p:cNvGrpSpPr/>
          <p:nvPr/>
        </p:nvGrpSpPr>
        <p:grpSpPr>
          <a:xfrm>
            <a:off x="685800" y="6412406"/>
            <a:ext cx="4443970" cy="228604"/>
            <a:chOff x="685800" y="6392355"/>
            <a:chExt cx="4443970" cy="215400"/>
          </a:xfrm>
        </p:grpSpPr>
        <p:sp>
          <p:nvSpPr>
            <p:cNvPr id="224" name="Google Shape;224;p27"/>
            <p:cNvSpPr/>
            <p:nvPr/>
          </p:nvSpPr>
          <p:spPr>
            <a:xfrm>
              <a:off x="685800" y="6445456"/>
              <a:ext cx="1161300" cy="109200"/>
            </a:xfrm>
            <a:custGeom>
              <a:avLst/>
              <a:gdLst/>
              <a:ahLst/>
              <a:cxnLst/>
              <a:rect l="l" t="t" r="r" b="b"/>
              <a:pathLst>
                <a:path w="120000" h="120000" extrusionOk="0">
                  <a:moveTo>
                    <a:pt x="20563" y="105675"/>
                  </a:moveTo>
                  <a:lnTo>
                    <a:pt x="27077" y="105675"/>
                  </a:lnTo>
                  <a:cubicBezTo>
                    <a:pt x="27108" y="105675"/>
                    <a:pt x="27140" y="105819"/>
                    <a:pt x="27158" y="106107"/>
                  </a:cubicBezTo>
                  <a:cubicBezTo>
                    <a:pt x="27176" y="106394"/>
                    <a:pt x="27181" y="106730"/>
                    <a:pt x="27172" y="107065"/>
                  </a:cubicBezTo>
                  <a:cubicBezTo>
                    <a:pt x="26954" y="114682"/>
                    <a:pt x="26274" y="119999"/>
                    <a:pt x="25522" y="119999"/>
                  </a:cubicBezTo>
                  <a:lnTo>
                    <a:pt x="19008" y="119999"/>
                  </a:lnTo>
                  <a:cubicBezTo>
                    <a:pt x="18976" y="119999"/>
                    <a:pt x="18945" y="119856"/>
                    <a:pt x="18926" y="119616"/>
                  </a:cubicBezTo>
                  <a:cubicBezTo>
                    <a:pt x="18908" y="119329"/>
                    <a:pt x="18904" y="118994"/>
                    <a:pt x="18913" y="118658"/>
                  </a:cubicBezTo>
                  <a:cubicBezTo>
                    <a:pt x="19130" y="111041"/>
                    <a:pt x="19810" y="105675"/>
                    <a:pt x="20563" y="105675"/>
                  </a:cubicBezTo>
                  <a:close/>
                  <a:moveTo>
                    <a:pt x="21327" y="52837"/>
                  </a:moveTo>
                  <a:lnTo>
                    <a:pt x="27841" y="52837"/>
                  </a:lnTo>
                  <a:cubicBezTo>
                    <a:pt x="27873" y="52837"/>
                    <a:pt x="27900" y="53029"/>
                    <a:pt x="27919" y="53269"/>
                  </a:cubicBezTo>
                  <a:cubicBezTo>
                    <a:pt x="27937" y="53556"/>
                    <a:pt x="27941" y="53892"/>
                    <a:pt x="27932" y="54227"/>
                  </a:cubicBezTo>
                  <a:cubicBezTo>
                    <a:pt x="27715" y="61796"/>
                    <a:pt x="27039" y="67162"/>
                    <a:pt x="26282" y="67162"/>
                  </a:cubicBezTo>
                  <a:lnTo>
                    <a:pt x="19768" y="67162"/>
                  </a:lnTo>
                  <a:cubicBezTo>
                    <a:pt x="19736" y="67162"/>
                    <a:pt x="19709" y="66970"/>
                    <a:pt x="19687" y="66730"/>
                  </a:cubicBezTo>
                  <a:cubicBezTo>
                    <a:pt x="19673" y="66443"/>
                    <a:pt x="19664" y="66108"/>
                    <a:pt x="19673" y="65772"/>
                  </a:cubicBezTo>
                  <a:cubicBezTo>
                    <a:pt x="19891" y="58203"/>
                    <a:pt x="20570" y="52837"/>
                    <a:pt x="21327" y="52837"/>
                  </a:cubicBezTo>
                  <a:close/>
                  <a:moveTo>
                    <a:pt x="60050" y="14273"/>
                  </a:moveTo>
                  <a:cubicBezTo>
                    <a:pt x="59860" y="14273"/>
                    <a:pt x="59705" y="15901"/>
                    <a:pt x="59701" y="17961"/>
                  </a:cubicBezTo>
                  <a:lnTo>
                    <a:pt x="59701" y="64085"/>
                  </a:lnTo>
                  <a:lnTo>
                    <a:pt x="62365" y="64085"/>
                  </a:lnTo>
                  <a:cubicBezTo>
                    <a:pt x="64145" y="64085"/>
                    <a:pt x="65343" y="54122"/>
                    <a:pt x="65343" y="39227"/>
                  </a:cubicBezTo>
                  <a:lnTo>
                    <a:pt x="65343" y="38891"/>
                  </a:lnTo>
                  <a:cubicBezTo>
                    <a:pt x="65343" y="23229"/>
                    <a:pt x="64281" y="14273"/>
                    <a:pt x="62434" y="14273"/>
                  </a:cubicBezTo>
                  <a:close/>
                  <a:moveTo>
                    <a:pt x="1846" y="14225"/>
                  </a:moveTo>
                  <a:cubicBezTo>
                    <a:pt x="1623" y="14225"/>
                    <a:pt x="1447" y="16141"/>
                    <a:pt x="1447" y="18488"/>
                  </a:cubicBezTo>
                  <a:lnTo>
                    <a:pt x="1447" y="105515"/>
                  </a:lnTo>
                  <a:lnTo>
                    <a:pt x="3969" y="105515"/>
                  </a:lnTo>
                  <a:cubicBezTo>
                    <a:pt x="6636" y="105515"/>
                    <a:pt x="8505" y="86883"/>
                    <a:pt x="8505" y="60205"/>
                  </a:cubicBezTo>
                  <a:lnTo>
                    <a:pt x="8505" y="59918"/>
                  </a:lnTo>
                  <a:cubicBezTo>
                    <a:pt x="8505" y="33048"/>
                    <a:pt x="6640" y="14225"/>
                    <a:pt x="3973" y="14225"/>
                  </a:cubicBezTo>
                  <a:close/>
                  <a:moveTo>
                    <a:pt x="109963" y="0"/>
                  </a:moveTo>
                  <a:lnTo>
                    <a:pt x="110784" y="0"/>
                  </a:lnTo>
                  <a:cubicBezTo>
                    <a:pt x="111229" y="0"/>
                    <a:pt x="111651" y="2203"/>
                    <a:pt x="111914" y="5987"/>
                  </a:cubicBezTo>
                  <a:lnTo>
                    <a:pt x="114855" y="47848"/>
                  </a:lnTo>
                  <a:lnTo>
                    <a:pt x="117801" y="5987"/>
                  </a:lnTo>
                  <a:cubicBezTo>
                    <a:pt x="118068" y="2203"/>
                    <a:pt x="118490" y="0"/>
                    <a:pt x="118935" y="0"/>
                  </a:cubicBezTo>
                  <a:lnTo>
                    <a:pt x="119743" y="0"/>
                  </a:lnTo>
                  <a:cubicBezTo>
                    <a:pt x="119779" y="0"/>
                    <a:pt x="119811" y="191"/>
                    <a:pt x="119829" y="526"/>
                  </a:cubicBezTo>
                  <a:cubicBezTo>
                    <a:pt x="119843" y="862"/>
                    <a:pt x="119843" y="1245"/>
                    <a:pt x="119820" y="1580"/>
                  </a:cubicBezTo>
                  <a:lnTo>
                    <a:pt x="115745" y="58768"/>
                  </a:lnTo>
                  <a:lnTo>
                    <a:pt x="119979" y="118208"/>
                  </a:lnTo>
                  <a:cubicBezTo>
                    <a:pt x="120002" y="118543"/>
                    <a:pt x="120002" y="118926"/>
                    <a:pt x="119997" y="119261"/>
                  </a:cubicBezTo>
                  <a:cubicBezTo>
                    <a:pt x="119979" y="119597"/>
                    <a:pt x="119947" y="119788"/>
                    <a:pt x="119911" y="119788"/>
                  </a:cubicBezTo>
                  <a:lnTo>
                    <a:pt x="119071" y="119788"/>
                  </a:lnTo>
                  <a:cubicBezTo>
                    <a:pt x="118627" y="119788"/>
                    <a:pt x="118204" y="117585"/>
                    <a:pt x="117937" y="113801"/>
                  </a:cubicBezTo>
                  <a:lnTo>
                    <a:pt x="114832" y="69593"/>
                  </a:lnTo>
                  <a:lnTo>
                    <a:pt x="111728" y="113801"/>
                  </a:lnTo>
                  <a:cubicBezTo>
                    <a:pt x="111465" y="117585"/>
                    <a:pt x="111043" y="119788"/>
                    <a:pt x="110593" y="119788"/>
                  </a:cubicBezTo>
                  <a:lnTo>
                    <a:pt x="109804" y="119788"/>
                  </a:lnTo>
                  <a:cubicBezTo>
                    <a:pt x="109767" y="119788"/>
                    <a:pt x="109736" y="119597"/>
                    <a:pt x="109722" y="119261"/>
                  </a:cubicBezTo>
                  <a:cubicBezTo>
                    <a:pt x="109704" y="118926"/>
                    <a:pt x="109704" y="118543"/>
                    <a:pt x="109727" y="118208"/>
                  </a:cubicBezTo>
                  <a:lnTo>
                    <a:pt x="113961" y="58768"/>
                  </a:lnTo>
                  <a:lnTo>
                    <a:pt x="109885" y="1580"/>
                  </a:lnTo>
                  <a:cubicBezTo>
                    <a:pt x="109863" y="1245"/>
                    <a:pt x="109858" y="862"/>
                    <a:pt x="109876" y="526"/>
                  </a:cubicBezTo>
                  <a:cubicBezTo>
                    <a:pt x="109895" y="191"/>
                    <a:pt x="109926" y="0"/>
                    <a:pt x="109963" y="0"/>
                  </a:cubicBezTo>
                  <a:close/>
                  <a:moveTo>
                    <a:pt x="98360" y="0"/>
                  </a:moveTo>
                  <a:lnTo>
                    <a:pt x="99402" y="0"/>
                  </a:lnTo>
                  <a:cubicBezTo>
                    <a:pt x="99456" y="0"/>
                    <a:pt x="99497" y="431"/>
                    <a:pt x="99497" y="957"/>
                  </a:cubicBezTo>
                  <a:lnTo>
                    <a:pt x="99497" y="106569"/>
                  </a:lnTo>
                  <a:lnTo>
                    <a:pt x="99497" y="116435"/>
                  </a:lnTo>
                  <a:cubicBezTo>
                    <a:pt x="99497" y="118256"/>
                    <a:pt x="99352" y="119740"/>
                    <a:pt x="99179" y="119740"/>
                  </a:cubicBezTo>
                  <a:lnTo>
                    <a:pt x="98160" y="119740"/>
                  </a:lnTo>
                  <a:cubicBezTo>
                    <a:pt x="98151" y="119788"/>
                    <a:pt x="98146" y="119788"/>
                    <a:pt x="98137" y="119788"/>
                  </a:cubicBezTo>
                  <a:cubicBezTo>
                    <a:pt x="98128" y="119788"/>
                    <a:pt x="98114" y="119788"/>
                    <a:pt x="98105" y="119740"/>
                  </a:cubicBezTo>
                  <a:cubicBezTo>
                    <a:pt x="98069" y="119549"/>
                    <a:pt x="98041" y="119261"/>
                    <a:pt x="98041" y="118830"/>
                  </a:cubicBezTo>
                  <a:lnTo>
                    <a:pt x="98041" y="3304"/>
                  </a:lnTo>
                  <a:cubicBezTo>
                    <a:pt x="98041" y="1484"/>
                    <a:pt x="98187" y="0"/>
                    <a:pt x="98360" y="0"/>
                  </a:cubicBezTo>
                  <a:close/>
                  <a:moveTo>
                    <a:pt x="77230" y="0"/>
                  </a:moveTo>
                  <a:lnTo>
                    <a:pt x="78268" y="0"/>
                  </a:lnTo>
                  <a:cubicBezTo>
                    <a:pt x="78323" y="0"/>
                    <a:pt x="78363" y="431"/>
                    <a:pt x="78363" y="957"/>
                  </a:cubicBezTo>
                  <a:lnTo>
                    <a:pt x="78363" y="52398"/>
                  </a:lnTo>
                  <a:lnTo>
                    <a:pt x="84623" y="52398"/>
                  </a:lnTo>
                  <a:lnTo>
                    <a:pt x="84623" y="3304"/>
                  </a:lnTo>
                  <a:cubicBezTo>
                    <a:pt x="84623" y="1484"/>
                    <a:pt x="84768" y="0"/>
                    <a:pt x="84940" y="0"/>
                  </a:cubicBezTo>
                  <a:lnTo>
                    <a:pt x="85979" y="0"/>
                  </a:lnTo>
                  <a:cubicBezTo>
                    <a:pt x="86029" y="0"/>
                    <a:pt x="86074" y="431"/>
                    <a:pt x="86074" y="957"/>
                  </a:cubicBezTo>
                  <a:lnTo>
                    <a:pt x="86074" y="116483"/>
                  </a:lnTo>
                  <a:cubicBezTo>
                    <a:pt x="86074" y="118303"/>
                    <a:pt x="85929" y="119788"/>
                    <a:pt x="85757" y="119788"/>
                  </a:cubicBezTo>
                  <a:lnTo>
                    <a:pt x="84718" y="119788"/>
                  </a:lnTo>
                  <a:cubicBezTo>
                    <a:pt x="84668" y="119788"/>
                    <a:pt x="84623" y="119357"/>
                    <a:pt x="84623" y="118830"/>
                  </a:cubicBezTo>
                  <a:lnTo>
                    <a:pt x="84623" y="66815"/>
                  </a:lnTo>
                  <a:lnTo>
                    <a:pt x="78363" y="66815"/>
                  </a:lnTo>
                  <a:lnTo>
                    <a:pt x="78363" y="116435"/>
                  </a:lnTo>
                  <a:cubicBezTo>
                    <a:pt x="78363" y="118303"/>
                    <a:pt x="78223" y="119788"/>
                    <a:pt x="78051" y="119788"/>
                  </a:cubicBezTo>
                  <a:lnTo>
                    <a:pt x="77012" y="119788"/>
                  </a:lnTo>
                  <a:cubicBezTo>
                    <a:pt x="76957" y="119788"/>
                    <a:pt x="76917" y="119309"/>
                    <a:pt x="76917" y="118783"/>
                  </a:cubicBezTo>
                  <a:lnTo>
                    <a:pt x="76917" y="3304"/>
                  </a:lnTo>
                  <a:cubicBezTo>
                    <a:pt x="76917" y="1484"/>
                    <a:pt x="77057" y="0"/>
                    <a:pt x="77230" y="0"/>
                  </a:cubicBezTo>
                  <a:close/>
                  <a:moveTo>
                    <a:pt x="59664" y="0"/>
                  </a:moveTo>
                  <a:lnTo>
                    <a:pt x="62529" y="0"/>
                  </a:lnTo>
                  <a:cubicBezTo>
                    <a:pt x="65130" y="0"/>
                    <a:pt x="66810" y="15039"/>
                    <a:pt x="66810" y="38412"/>
                  </a:cubicBezTo>
                  <a:lnTo>
                    <a:pt x="66810" y="38748"/>
                  </a:lnTo>
                  <a:cubicBezTo>
                    <a:pt x="66810" y="66001"/>
                    <a:pt x="64676" y="78262"/>
                    <a:pt x="62134" y="78262"/>
                  </a:cubicBezTo>
                  <a:lnTo>
                    <a:pt x="59705" y="78262"/>
                  </a:lnTo>
                  <a:lnTo>
                    <a:pt x="59705" y="116483"/>
                  </a:lnTo>
                  <a:cubicBezTo>
                    <a:pt x="59705" y="118303"/>
                    <a:pt x="59564" y="119788"/>
                    <a:pt x="59392" y="119788"/>
                  </a:cubicBezTo>
                  <a:lnTo>
                    <a:pt x="58348" y="119788"/>
                  </a:lnTo>
                  <a:cubicBezTo>
                    <a:pt x="58298" y="119788"/>
                    <a:pt x="58252" y="119357"/>
                    <a:pt x="58252" y="118830"/>
                  </a:cubicBezTo>
                  <a:lnTo>
                    <a:pt x="58252" y="14895"/>
                  </a:lnTo>
                  <a:cubicBezTo>
                    <a:pt x="58252" y="6705"/>
                    <a:pt x="58888" y="0"/>
                    <a:pt x="59664" y="0"/>
                  </a:cubicBezTo>
                  <a:close/>
                  <a:moveTo>
                    <a:pt x="40088" y="0"/>
                  </a:moveTo>
                  <a:lnTo>
                    <a:pt x="41108" y="0"/>
                  </a:lnTo>
                  <a:cubicBezTo>
                    <a:pt x="41158" y="0"/>
                    <a:pt x="41199" y="383"/>
                    <a:pt x="41199" y="910"/>
                  </a:cubicBezTo>
                  <a:lnTo>
                    <a:pt x="41199" y="105563"/>
                  </a:lnTo>
                  <a:lnTo>
                    <a:pt x="47895" y="105563"/>
                  </a:lnTo>
                  <a:cubicBezTo>
                    <a:pt x="47945" y="105563"/>
                    <a:pt x="47986" y="105994"/>
                    <a:pt x="47986" y="106521"/>
                  </a:cubicBezTo>
                  <a:lnTo>
                    <a:pt x="47986" y="116675"/>
                  </a:lnTo>
                  <a:cubicBezTo>
                    <a:pt x="47986" y="118399"/>
                    <a:pt x="47854" y="119788"/>
                    <a:pt x="47691" y="119788"/>
                  </a:cubicBezTo>
                  <a:lnTo>
                    <a:pt x="40465" y="119788"/>
                  </a:lnTo>
                  <a:cubicBezTo>
                    <a:pt x="40070" y="119788"/>
                    <a:pt x="39748" y="116435"/>
                    <a:pt x="39748" y="112221"/>
                  </a:cubicBezTo>
                  <a:lnTo>
                    <a:pt x="39748" y="3592"/>
                  </a:lnTo>
                  <a:cubicBezTo>
                    <a:pt x="39748" y="1580"/>
                    <a:pt x="39902" y="0"/>
                    <a:pt x="40088" y="0"/>
                  </a:cubicBezTo>
                  <a:close/>
                  <a:moveTo>
                    <a:pt x="21883" y="0"/>
                  </a:moveTo>
                  <a:lnTo>
                    <a:pt x="28397" y="0"/>
                  </a:lnTo>
                  <a:cubicBezTo>
                    <a:pt x="28429" y="0"/>
                    <a:pt x="28456" y="143"/>
                    <a:pt x="28479" y="383"/>
                  </a:cubicBezTo>
                  <a:cubicBezTo>
                    <a:pt x="28497" y="670"/>
                    <a:pt x="28501" y="1006"/>
                    <a:pt x="28492" y="1341"/>
                  </a:cubicBezTo>
                  <a:cubicBezTo>
                    <a:pt x="28275" y="8958"/>
                    <a:pt x="27595" y="14324"/>
                    <a:pt x="26842" y="14324"/>
                  </a:cubicBezTo>
                  <a:lnTo>
                    <a:pt x="20324" y="14324"/>
                  </a:lnTo>
                  <a:cubicBezTo>
                    <a:pt x="20297" y="14324"/>
                    <a:pt x="20265" y="14180"/>
                    <a:pt x="20247" y="13892"/>
                  </a:cubicBezTo>
                  <a:cubicBezTo>
                    <a:pt x="20229" y="13605"/>
                    <a:pt x="20224" y="13270"/>
                    <a:pt x="20233" y="12934"/>
                  </a:cubicBezTo>
                  <a:cubicBezTo>
                    <a:pt x="20451" y="5317"/>
                    <a:pt x="21131" y="0"/>
                    <a:pt x="21883" y="0"/>
                  </a:cubicBezTo>
                  <a:close/>
                  <a:moveTo>
                    <a:pt x="1410" y="0"/>
                  </a:moveTo>
                  <a:lnTo>
                    <a:pt x="3973" y="0"/>
                  </a:lnTo>
                  <a:cubicBezTo>
                    <a:pt x="7461" y="0"/>
                    <a:pt x="9997" y="25049"/>
                    <a:pt x="9997" y="59583"/>
                  </a:cubicBezTo>
                  <a:lnTo>
                    <a:pt x="9997" y="59918"/>
                  </a:lnTo>
                  <a:cubicBezTo>
                    <a:pt x="9997" y="94595"/>
                    <a:pt x="7461" y="119788"/>
                    <a:pt x="3973" y="119788"/>
                  </a:cubicBezTo>
                  <a:lnTo>
                    <a:pt x="1410" y="119788"/>
                  </a:lnTo>
                  <a:cubicBezTo>
                    <a:pt x="630" y="119788"/>
                    <a:pt x="0" y="113131"/>
                    <a:pt x="0" y="104893"/>
                  </a:cubicBezTo>
                  <a:lnTo>
                    <a:pt x="0" y="14895"/>
                  </a:lnTo>
                  <a:cubicBezTo>
                    <a:pt x="0" y="6657"/>
                    <a:pt x="630" y="0"/>
                    <a:pt x="1410" y="0"/>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Helvetica Neue"/>
                <a:ea typeface="Helvetica Neue"/>
                <a:cs typeface="Helvetica Neue"/>
                <a:sym typeface="Helvetica Neue"/>
              </a:endParaRPr>
            </a:p>
          </p:txBody>
        </p:sp>
        <p:sp>
          <p:nvSpPr>
            <p:cNvPr id="225" name="Google Shape;225;p27"/>
            <p:cNvSpPr/>
            <p:nvPr/>
          </p:nvSpPr>
          <p:spPr>
            <a:xfrm>
              <a:off x="1907470" y="6392355"/>
              <a:ext cx="3222300" cy="215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800" b="0" i="0" u="none" strike="noStrike" cap="none">
                  <a:solidFill>
                    <a:srgbClr val="CCCCCC"/>
                  </a:solidFill>
                  <a:latin typeface="Arial"/>
                  <a:ea typeface="Arial"/>
                  <a:cs typeface="Arial"/>
                  <a:sym typeface="Arial"/>
                </a:rPr>
                <a:t>© 2020 Delphix. All Rights Reserved. Private and Confidential.</a:t>
              </a:r>
              <a:endParaRPr sz="1467" b="0" i="0" u="none" strike="noStrike" cap="none">
                <a:solidFill>
                  <a:srgbClr val="CCCCCC"/>
                </a:solidFill>
                <a:latin typeface="Arial"/>
                <a:ea typeface="Arial"/>
                <a:cs typeface="Arial"/>
                <a:sym typeface="Arial"/>
              </a:endParaRPr>
            </a:p>
          </p:txBody>
        </p:sp>
      </p:grpSp>
      <p:sp>
        <p:nvSpPr>
          <p:cNvPr id="226" name="Google Shape;226;p27"/>
          <p:cNvSpPr txBox="1">
            <a:spLocks noGrp="1"/>
          </p:cNvSpPr>
          <p:nvPr>
            <p:ph type="title"/>
          </p:nvPr>
        </p:nvSpPr>
        <p:spPr>
          <a:xfrm>
            <a:off x="685800" y="434340"/>
            <a:ext cx="10515600" cy="6858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Multi-use 2">
  <p:cSld name="2_Multi-use 17_1">
    <p:spTree>
      <p:nvGrpSpPr>
        <p:cNvPr id="1" name="Shape 227"/>
        <p:cNvGrpSpPr/>
        <p:nvPr/>
      </p:nvGrpSpPr>
      <p:grpSpPr>
        <a:xfrm>
          <a:off x="0" y="0"/>
          <a:ext cx="0" cy="0"/>
          <a:chOff x="0" y="0"/>
          <a:chExt cx="0" cy="0"/>
        </a:xfrm>
      </p:grpSpPr>
      <p:sp>
        <p:nvSpPr>
          <p:cNvPr id="228" name="Google Shape;228;p28"/>
          <p:cNvSpPr/>
          <p:nvPr/>
        </p:nvSpPr>
        <p:spPr>
          <a:xfrm>
            <a:off x="-1"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29" name="Google Shape;229;p28"/>
          <p:cNvSpPr txBox="1">
            <a:spLocks noGrp="1"/>
          </p:cNvSpPr>
          <p:nvPr>
            <p:ph type="sldNum" idx="12"/>
          </p:nvPr>
        </p:nvSpPr>
        <p:spPr>
          <a:xfrm>
            <a:off x="11277147" y="6376322"/>
            <a:ext cx="421800" cy="235800"/>
          </a:xfrm>
          <a:prstGeom prst="rect">
            <a:avLst/>
          </a:prstGeom>
          <a:noFill/>
          <a:ln>
            <a:noFill/>
          </a:ln>
        </p:spPr>
        <p:txBody>
          <a:bodyPr spcFirstLastPara="1" wrap="square" lIns="68575" tIns="34275" rIns="68575" bIns="34275" anchor="b" anchorCtr="0">
            <a:noAutofit/>
          </a:bodyPr>
          <a:lstStyle>
            <a:lvl1pPr marL="0" marR="0" lvl="0" indent="0" algn="r" rtl="0">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30" name="Google Shape;230;p28"/>
          <p:cNvSpPr txBox="1">
            <a:spLocks noGrp="1"/>
          </p:cNvSpPr>
          <p:nvPr>
            <p:ph type="body" idx="1"/>
          </p:nvPr>
        </p:nvSpPr>
        <p:spPr>
          <a:xfrm>
            <a:off x="7548284" y="1245916"/>
            <a:ext cx="4141800" cy="4868100"/>
          </a:xfrm>
          <a:prstGeom prst="rect">
            <a:avLst/>
          </a:prstGeom>
          <a:noFill/>
          <a:ln>
            <a:noFill/>
          </a:ln>
        </p:spPr>
        <p:txBody>
          <a:bodyPr spcFirstLastPara="1" wrap="square" lIns="68575" tIns="68575" rIns="68575" bIns="68575" anchor="t" anchorCtr="0">
            <a:noAutofit/>
          </a:bodyPr>
          <a:lstStyle>
            <a:lvl1pPr marL="457200" marR="0" lvl="0" indent="-317500" algn="l" rtl="0">
              <a:lnSpc>
                <a:spcPct val="120000"/>
              </a:lnSpc>
              <a:spcBef>
                <a:spcPts val="1067"/>
              </a:spcBef>
              <a:spcAft>
                <a:spcPts val="0"/>
              </a:spcAft>
              <a:buClr>
                <a:srgbClr val="FFFFFF"/>
              </a:buClr>
              <a:buSzPts val="1400"/>
              <a:buFont typeface="Arial"/>
              <a:buChar char="•"/>
              <a:defRPr b="0" i="0" u="none" strike="noStrike" cap="none">
                <a:solidFill>
                  <a:srgbClr val="FFFFFF"/>
                </a:solidFill>
                <a:latin typeface="Arial"/>
                <a:ea typeface="Arial"/>
                <a:cs typeface="Arial"/>
                <a:sym typeface="Arial"/>
              </a:defRPr>
            </a:lvl1pPr>
            <a:lvl2pPr marL="914400" marR="0" lvl="1" indent="-317500" algn="l" rtl="0">
              <a:lnSpc>
                <a:spcPct val="120000"/>
              </a:lnSpc>
              <a:spcBef>
                <a:spcPts val="533"/>
              </a:spcBef>
              <a:spcAft>
                <a:spcPts val="0"/>
              </a:spcAft>
              <a:buClr>
                <a:srgbClr val="FFFFFF"/>
              </a:buClr>
              <a:buSzPts val="1400"/>
              <a:buFont typeface="Arial"/>
              <a:buChar char="–"/>
              <a:defRPr b="0" i="0" u="none" strike="noStrike" cap="none">
                <a:solidFill>
                  <a:srgbClr val="FFFFFF"/>
                </a:solidFill>
                <a:latin typeface="Helvetica Neue"/>
                <a:ea typeface="Helvetica Neue"/>
                <a:cs typeface="Helvetica Neue"/>
                <a:sym typeface="Helvetica Neue"/>
              </a:defRPr>
            </a:lvl2pPr>
            <a:lvl3pPr marL="1371600" marR="0" lvl="2" indent="-317500" algn="l" rtl="0">
              <a:lnSpc>
                <a:spcPct val="120000"/>
              </a:lnSpc>
              <a:spcBef>
                <a:spcPts val="533"/>
              </a:spcBef>
              <a:spcAft>
                <a:spcPts val="0"/>
              </a:spcAft>
              <a:buClr>
                <a:srgbClr val="FFFFFF"/>
              </a:buClr>
              <a:buSzPts val="1400"/>
              <a:buFont typeface="Arial"/>
              <a:buChar char="•"/>
              <a:defRPr b="0" i="0" u="none" strike="noStrike" cap="none">
                <a:solidFill>
                  <a:srgbClr val="FFFFFF"/>
                </a:solidFill>
                <a:latin typeface="Helvetica Neue"/>
                <a:ea typeface="Helvetica Neue"/>
                <a:cs typeface="Helvetica Neue"/>
                <a:sym typeface="Helvetica Neue"/>
              </a:defRPr>
            </a:lvl3pPr>
            <a:lvl4pPr marL="1828800" marR="0" lvl="3" indent="-317500" algn="l" rtl="0">
              <a:lnSpc>
                <a:spcPct val="120000"/>
              </a:lnSpc>
              <a:spcBef>
                <a:spcPts val="533"/>
              </a:spcBef>
              <a:spcAft>
                <a:spcPts val="0"/>
              </a:spcAft>
              <a:buClr>
                <a:srgbClr val="FFFFFF"/>
              </a:buClr>
              <a:buSzPts val="1400"/>
              <a:buFont typeface="Arial"/>
              <a:buChar char="–"/>
              <a:defRPr b="0" i="0" u="none" strike="noStrike" cap="none">
                <a:solidFill>
                  <a:srgbClr val="FFFFFF"/>
                </a:solidFill>
                <a:latin typeface="Helvetica Neue"/>
                <a:ea typeface="Helvetica Neue"/>
                <a:cs typeface="Helvetica Neue"/>
                <a:sym typeface="Helvetica Neue"/>
              </a:defRPr>
            </a:lvl4pPr>
            <a:lvl5pPr marL="2286000" marR="0" lvl="4" indent="-317500" algn="l" rtl="0">
              <a:lnSpc>
                <a:spcPct val="120000"/>
              </a:lnSpc>
              <a:spcBef>
                <a:spcPts val="533"/>
              </a:spcBef>
              <a:spcAft>
                <a:spcPts val="0"/>
              </a:spcAft>
              <a:buClr>
                <a:srgbClr val="FFFFFF"/>
              </a:buClr>
              <a:buSzPts val="1400"/>
              <a:buFont typeface="Arial"/>
              <a:buChar char="•"/>
              <a:defRPr b="0" i="0" u="none" strike="noStrike" cap="none">
                <a:solidFill>
                  <a:srgbClr val="FFFFFF"/>
                </a:solidFill>
                <a:latin typeface="Helvetica Neue"/>
                <a:ea typeface="Helvetica Neue"/>
                <a:cs typeface="Helvetica Neue"/>
                <a:sym typeface="Helvetica Neue"/>
              </a:defRPr>
            </a:lvl5pPr>
            <a:lvl6pPr marL="2743200" marR="0" lvl="5" indent="-228600" algn="l" rtl="0">
              <a:lnSpc>
                <a:spcPct val="120000"/>
              </a:lnSpc>
              <a:spcBef>
                <a:spcPts val="533"/>
              </a:spcBef>
              <a:spcAft>
                <a:spcPts val="0"/>
              </a:spcAft>
              <a:buClr>
                <a:srgbClr val="FFFFFF"/>
              </a:buClr>
              <a:buSzPts val="1400"/>
              <a:buFont typeface="Arial"/>
              <a:buNone/>
              <a:defRPr b="0" i="0" u="none" strike="noStrike" cap="none">
                <a:solidFill>
                  <a:srgbClr val="FFFFFF"/>
                </a:solidFill>
                <a:latin typeface="Helvetica Neue"/>
                <a:ea typeface="Helvetica Neue"/>
                <a:cs typeface="Helvetica Neue"/>
                <a:sym typeface="Helvetica Neue"/>
              </a:defRPr>
            </a:lvl6pPr>
            <a:lvl7pPr marL="3200400" marR="0" lvl="6" indent="-317500" algn="l" rtl="0">
              <a:lnSpc>
                <a:spcPct val="120000"/>
              </a:lnSpc>
              <a:spcBef>
                <a:spcPts val="533"/>
              </a:spcBef>
              <a:spcAft>
                <a:spcPts val="0"/>
              </a:spcAft>
              <a:buClr>
                <a:srgbClr val="FFFFFF"/>
              </a:buClr>
              <a:buSzPts val="1400"/>
              <a:buFont typeface="Arial"/>
              <a:buChar char="•"/>
              <a:defRPr b="0" i="0" u="none" strike="noStrike" cap="none">
                <a:solidFill>
                  <a:srgbClr val="FFFFFF"/>
                </a:solidFill>
                <a:latin typeface="Helvetica Neue"/>
                <a:ea typeface="Helvetica Neue"/>
                <a:cs typeface="Helvetica Neue"/>
                <a:sym typeface="Helvetica Neue"/>
              </a:defRPr>
            </a:lvl7pPr>
            <a:lvl8pPr marL="3657600" marR="0" lvl="7" indent="-317500" algn="l" rtl="0">
              <a:lnSpc>
                <a:spcPct val="120000"/>
              </a:lnSpc>
              <a:spcBef>
                <a:spcPts val="533"/>
              </a:spcBef>
              <a:spcAft>
                <a:spcPts val="0"/>
              </a:spcAft>
              <a:buClr>
                <a:srgbClr val="FFFFFF"/>
              </a:buClr>
              <a:buSzPts val="1400"/>
              <a:buFont typeface="Arial"/>
              <a:buChar char="•"/>
              <a:defRPr b="0" i="0" u="none" strike="noStrike" cap="none">
                <a:solidFill>
                  <a:srgbClr val="FFFFFF"/>
                </a:solidFill>
                <a:latin typeface="Helvetica Neue"/>
                <a:ea typeface="Helvetica Neue"/>
                <a:cs typeface="Helvetica Neue"/>
                <a:sym typeface="Helvetica Neue"/>
              </a:defRPr>
            </a:lvl8pPr>
            <a:lvl9pPr marL="4114800" marR="0" lvl="8" indent="-317500" algn="l" rtl="0">
              <a:lnSpc>
                <a:spcPct val="120000"/>
              </a:lnSpc>
              <a:spcBef>
                <a:spcPts val="533"/>
              </a:spcBef>
              <a:spcAft>
                <a:spcPts val="0"/>
              </a:spcAft>
              <a:buClr>
                <a:srgbClr val="FFFFFF"/>
              </a:buClr>
              <a:buSzPts val="1400"/>
              <a:buFont typeface="Arial"/>
              <a:buChar char="•"/>
              <a:defRPr b="0" i="0" u="none" strike="noStrike" cap="none">
                <a:solidFill>
                  <a:srgbClr val="FFFFFF"/>
                </a:solidFill>
                <a:latin typeface="Helvetica Neue"/>
                <a:ea typeface="Helvetica Neue"/>
                <a:cs typeface="Helvetica Neue"/>
                <a:sym typeface="Helvetica Neue"/>
              </a:defRPr>
            </a:lvl9pPr>
          </a:lstStyle>
          <a:p>
            <a:endParaRPr/>
          </a:p>
        </p:txBody>
      </p:sp>
      <p:grpSp>
        <p:nvGrpSpPr>
          <p:cNvPr id="231" name="Google Shape;231;p28"/>
          <p:cNvGrpSpPr/>
          <p:nvPr/>
        </p:nvGrpSpPr>
        <p:grpSpPr>
          <a:xfrm>
            <a:off x="685800" y="6412406"/>
            <a:ext cx="4443970" cy="228604"/>
            <a:chOff x="685800" y="6392355"/>
            <a:chExt cx="4443970" cy="215400"/>
          </a:xfrm>
        </p:grpSpPr>
        <p:sp>
          <p:nvSpPr>
            <p:cNvPr id="232" name="Google Shape;232;p28"/>
            <p:cNvSpPr/>
            <p:nvPr/>
          </p:nvSpPr>
          <p:spPr>
            <a:xfrm>
              <a:off x="685800" y="6445456"/>
              <a:ext cx="1161300" cy="109200"/>
            </a:xfrm>
            <a:custGeom>
              <a:avLst/>
              <a:gdLst/>
              <a:ahLst/>
              <a:cxnLst/>
              <a:rect l="l" t="t" r="r" b="b"/>
              <a:pathLst>
                <a:path w="120000" h="120000" extrusionOk="0">
                  <a:moveTo>
                    <a:pt x="20563" y="105675"/>
                  </a:moveTo>
                  <a:lnTo>
                    <a:pt x="27077" y="105675"/>
                  </a:lnTo>
                  <a:cubicBezTo>
                    <a:pt x="27108" y="105675"/>
                    <a:pt x="27140" y="105819"/>
                    <a:pt x="27158" y="106107"/>
                  </a:cubicBezTo>
                  <a:cubicBezTo>
                    <a:pt x="27176" y="106394"/>
                    <a:pt x="27181" y="106730"/>
                    <a:pt x="27172" y="107065"/>
                  </a:cubicBezTo>
                  <a:cubicBezTo>
                    <a:pt x="26954" y="114682"/>
                    <a:pt x="26274" y="119999"/>
                    <a:pt x="25522" y="119999"/>
                  </a:cubicBezTo>
                  <a:lnTo>
                    <a:pt x="19008" y="119999"/>
                  </a:lnTo>
                  <a:cubicBezTo>
                    <a:pt x="18976" y="119999"/>
                    <a:pt x="18945" y="119856"/>
                    <a:pt x="18926" y="119616"/>
                  </a:cubicBezTo>
                  <a:cubicBezTo>
                    <a:pt x="18908" y="119329"/>
                    <a:pt x="18904" y="118994"/>
                    <a:pt x="18913" y="118658"/>
                  </a:cubicBezTo>
                  <a:cubicBezTo>
                    <a:pt x="19130" y="111041"/>
                    <a:pt x="19810" y="105675"/>
                    <a:pt x="20563" y="105675"/>
                  </a:cubicBezTo>
                  <a:close/>
                  <a:moveTo>
                    <a:pt x="21327" y="52837"/>
                  </a:moveTo>
                  <a:lnTo>
                    <a:pt x="27841" y="52837"/>
                  </a:lnTo>
                  <a:cubicBezTo>
                    <a:pt x="27873" y="52837"/>
                    <a:pt x="27900" y="53029"/>
                    <a:pt x="27919" y="53269"/>
                  </a:cubicBezTo>
                  <a:cubicBezTo>
                    <a:pt x="27937" y="53556"/>
                    <a:pt x="27941" y="53892"/>
                    <a:pt x="27932" y="54227"/>
                  </a:cubicBezTo>
                  <a:cubicBezTo>
                    <a:pt x="27715" y="61796"/>
                    <a:pt x="27039" y="67162"/>
                    <a:pt x="26282" y="67162"/>
                  </a:cubicBezTo>
                  <a:lnTo>
                    <a:pt x="19768" y="67162"/>
                  </a:lnTo>
                  <a:cubicBezTo>
                    <a:pt x="19736" y="67162"/>
                    <a:pt x="19709" y="66970"/>
                    <a:pt x="19687" y="66730"/>
                  </a:cubicBezTo>
                  <a:cubicBezTo>
                    <a:pt x="19673" y="66443"/>
                    <a:pt x="19664" y="66108"/>
                    <a:pt x="19673" y="65772"/>
                  </a:cubicBezTo>
                  <a:cubicBezTo>
                    <a:pt x="19891" y="58203"/>
                    <a:pt x="20570" y="52837"/>
                    <a:pt x="21327" y="52837"/>
                  </a:cubicBezTo>
                  <a:close/>
                  <a:moveTo>
                    <a:pt x="60050" y="14273"/>
                  </a:moveTo>
                  <a:cubicBezTo>
                    <a:pt x="59860" y="14273"/>
                    <a:pt x="59705" y="15901"/>
                    <a:pt x="59701" y="17961"/>
                  </a:cubicBezTo>
                  <a:lnTo>
                    <a:pt x="59701" y="64085"/>
                  </a:lnTo>
                  <a:lnTo>
                    <a:pt x="62365" y="64085"/>
                  </a:lnTo>
                  <a:cubicBezTo>
                    <a:pt x="64145" y="64085"/>
                    <a:pt x="65343" y="54122"/>
                    <a:pt x="65343" y="39227"/>
                  </a:cubicBezTo>
                  <a:lnTo>
                    <a:pt x="65343" y="38891"/>
                  </a:lnTo>
                  <a:cubicBezTo>
                    <a:pt x="65343" y="23229"/>
                    <a:pt x="64281" y="14273"/>
                    <a:pt x="62434" y="14273"/>
                  </a:cubicBezTo>
                  <a:close/>
                  <a:moveTo>
                    <a:pt x="1846" y="14225"/>
                  </a:moveTo>
                  <a:cubicBezTo>
                    <a:pt x="1623" y="14225"/>
                    <a:pt x="1447" y="16141"/>
                    <a:pt x="1447" y="18488"/>
                  </a:cubicBezTo>
                  <a:lnTo>
                    <a:pt x="1447" y="105515"/>
                  </a:lnTo>
                  <a:lnTo>
                    <a:pt x="3969" y="105515"/>
                  </a:lnTo>
                  <a:cubicBezTo>
                    <a:pt x="6636" y="105515"/>
                    <a:pt x="8505" y="86883"/>
                    <a:pt x="8505" y="60205"/>
                  </a:cubicBezTo>
                  <a:lnTo>
                    <a:pt x="8505" y="59918"/>
                  </a:lnTo>
                  <a:cubicBezTo>
                    <a:pt x="8505" y="33048"/>
                    <a:pt x="6640" y="14225"/>
                    <a:pt x="3973" y="14225"/>
                  </a:cubicBezTo>
                  <a:close/>
                  <a:moveTo>
                    <a:pt x="109963" y="0"/>
                  </a:moveTo>
                  <a:lnTo>
                    <a:pt x="110784" y="0"/>
                  </a:lnTo>
                  <a:cubicBezTo>
                    <a:pt x="111229" y="0"/>
                    <a:pt x="111651" y="2203"/>
                    <a:pt x="111914" y="5987"/>
                  </a:cubicBezTo>
                  <a:lnTo>
                    <a:pt x="114855" y="47848"/>
                  </a:lnTo>
                  <a:lnTo>
                    <a:pt x="117801" y="5987"/>
                  </a:lnTo>
                  <a:cubicBezTo>
                    <a:pt x="118068" y="2203"/>
                    <a:pt x="118490" y="0"/>
                    <a:pt x="118935" y="0"/>
                  </a:cubicBezTo>
                  <a:lnTo>
                    <a:pt x="119743" y="0"/>
                  </a:lnTo>
                  <a:cubicBezTo>
                    <a:pt x="119779" y="0"/>
                    <a:pt x="119811" y="191"/>
                    <a:pt x="119829" y="526"/>
                  </a:cubicBezTo>
                  <a:cubicBezTo>
                    <a:pt x="119843" y="862"/>
                    <a:pt x="119843" y="1245"/>
                    <a:pt x="119820" y="1580"/>
                  </a:cubicBezTo>
                  <a:lnTo>
                    <a:pt x="115745" y="58768"/>
                  </a:lnTo>
                  <a:lnTo>
                    <a:pt x="119979" y="118208"/>
                  </a:lnTo>
                  <a:cubicBezTo>
                    <a:pt x="120002" y="118543"/>
                    <a:pt x="120002" y="118926"/>
                    <a:pt x="119997" y="119261"/>
                  </a:cubicBezTo>
                  <a:cubicBezTo>
                    <a:pt x="119979" y="119597"/>
                    <a:pt x="119947" y="119788"/>
                    <a:pt x="119911" y="119788"/>
                  </a:cubicBezTo>
                  <a:lnTo>
                    <a:pt x="119071" y="119788"/>
                  </a:lnTo>
                  <a:cubicBezTo>
                    <a:pt x="118627" y="119788"/>
                    <a:pt x="118204" y="117585"/>
                    <a:pt x="117937" y="113801"/>
                  </a:cubicBezTo>
                  <a:lnTo>
                    <a:pt x="114832" y="69593"/>
                  </a:lnTo>
                  <a:lnTo>
                    <a:pt x="111728" y="113801"/>
                  </a:lnTo>
                  <a:cubicBezTo>
                    <a:pt x="111465" y="117585"/>
                    <a:pt x="111043" y="119788"/>
                    <a:pt x="110593" y="119788"/>
                  </a:cubicBezTo>
                  <a:lnTo>
                    <a:pt x="109804" y="119788"/>
                  </a:lnTo>
                  <a:cubicBezTo>
                    <a:pt x="109767" y="119788"/>
                    <a:pt x="109736" y="119597"/>
                    <a:pt x="109722" y="119261"/>
                  </a:cubicBezTo>
                  <a:cubicBezTo>
                    <a:pt x="109704" y="118926"/>
                    <a:pt x="109704" y="118543"/>
                    <a:pt x="109727" y="118208"/>
                  </a:cubicBezTo>
                  <a:lnTo>
                    <a:pt x="113961" y="58768"/>
                  </a:lnTo>
                  <a:lnTo>
                    <a:pt x="109885" y="1580"/>
                  </a:lnTo>
                  <a:cubicBezTo>
                    <a:pt x="109863" y="1245"/>
                    <a:pt x="109858" y="862"/>
                    <a:pt x="109876" y="526"/>
                  </a:cubicBezTo>
                  <a:cubicBezTo>
                    <a:pt x="109895" y="191"/>
                    <a:pt x="109926" y="0"/>
                    <a:pt x="109963" y="0"/>
                  </a:cubicBezTo>
                  <a:close/>
                  <a:moveTo>
                    <a:pt x="98360" y="0"/>
                  </a:moveTo>
                  <a:lnTo>
                    <a:pt x="99402" y="0"/>
                  </a:lnTo>
                  <a:cubicBezTo>
                    <a:pt x="99456" y="0"/>
                    <a:pt x="99497" y="431"/>
                    <a:pt x="99497" y="957"/>
                  </a:cubicBezTo>
                  <a:lnTo>
                    <a:pt x="99497" y="106569"/>
                  </a:lnTo>
                  <a:lnTo>
                    <a:pt x="99497" y="116435"/>
                  </a:lnTo>
                  <a:cubicBezTo>
                    <a:pt x="99497" y="118256"/>
                    <a:pt x="99352" y="119740"/>
                    <a:pt x="99179" y="119740"/>
                  </a:cubicBezTo>
                  <a:lnTo>
                    <a:pt x="98160" y="119740"/>
                  </a:lnTo>
                  <a:cubicBezTo>
                    <a:pt x="98151" y="119788"/>
                    <a:pt x="98146" y="119788"/>
                    <a:pt x="98137" y="119788"/>
                  </a:cubicBezTo>
                  <a:cubicBezTo>
                    <a:pt x="98128" y="119788"/>
                    <a:pt x="98114" y="119788"/>
                    <a:pt x="98105" y="119740"/>
                  </a:cubicBezTo>
                  <a:cubicBezTo>
                    <a:pt x="98069" y="119549"/>
                    <a:pt x="98041" y="119261"/>
                    <a:pt x="98041" y="118830"/>
                  </a:cubicBezTo>
                  <a:lnTo>
                    <a:pt x="98041" y="3304"/>
                  </a:lnTo>
                  <a:cubicBezTo>
                    <a:pt x="98041" y="1484"/>
                    <a:pt x="98187" y="0"/>
                    <a:pt x="98360" y="0"/>
                  </a:cubicBezTo>
                  <a:close/>
                  <a:moveTo>
                    <a:pt x="77230" y="0"/>
                  </a:moveTo>
                  <a:lnTo>
                    <a:pt x="78268" y="0"/>
                  </a:lnTo>
                  <a:cubicBezTo>
                    <a:pt x="78323" y="0"/>
                    <a:pt x="78363" y="431"/>
                    <a:pt x="78363" y="957"/>
                  </a:cubicBezTo>
                  <a:lnTo>
                    <a:pt x="78363" y="52398"/>
                  </a:lnTo>
                  <a:lnTo>
                    <a:pt x="84623" y="52398"/>
                  </a:lnTo>
                  <a:lnTo>
                    <a:pt x="84623" y="3304"/>
                  </a:lnTo>
                  <a:cubicBezTo>
                    <a:pt x="84623" y="1484"/>
                    <a:pt x="84768" y="0"/>
                    <a:pt x="84940" y="0"/>
                  </a:cubicBezTo>
                  <a:lnTo>
                    <a:pt x="85979" y="0"/>
                  </a:lnTo>
                  <a:cubicBezTo>
                    <a:pt x="86029" y="0"/>
                    <a:pt x="86074" y="431"/>
                    <a:pt x="86074" y="957"/>
                  </a:cubicBezTo>
                  <a:lnTo>
                    <a:pt x="86074" y="116483"/>
                  </a:lnTo>
                  <a:cubicBezTo>
                    <a:pt x="86074" y="118303"/>
                    <a:pt x="85929" y="119788"/>
                    <a:pt x="85757" y="119788"/>
                  </a:cubicBezTo>
                  <a:lnTo>
                    <a:pt x="84718" y="119788"/>
                  </a:lnTo>
                  <a:cubicBezTo>
                    <a:pt x="84668" y="119788"/>
                    <a:pt x="84623" y="119357"/>
                    <a:pt x="84623" y="118830"/>
                  </a:cubicBezTo>
                  <a:lnTo>
                    <a:pt x="84623" y="66815"/>
                  </a:lnTo>
                  <a:lnTo>
                    <a:pt x="78363" y="66815"/>
                  </a:lnTo>
                  <a:lnTo>
                    <a:pt x="78363" y="116435"/>
                  </a:lnTo>
                  <a:cubicBezTo>
                    <a:pt x="78363" y="118303"/>
                    <a:pt x="78223" y="119788"/>
                    <a:pt x="78051" y="119788"/>
                  </a:cubicBezTo>
                  <a:lnTo>
                    <a:pt x="77012" y="119788"/>
                  </a:lnTo>
                  <a:cubicBezTo>
                    <a:pt x="76957" y="119788"/>
                    <a:pt x="76917" y="119309"/>
                    <a:pt x="76917" y="118783"/>
                  </a:cubicBezTo>
                  <a:lnTo>
                    <a:pt x="76917" y="3304"/>
                  </a:lnTo>
                  <a:cubicBezTo>
                    <a:pt x="76917" y="1484"/>
                    <a:pt x="77057" y="0"/>
                    <a:pt x="77230" y="0"/>
                  </a:cubicBezTo>
                  <a:close/>
                  <a:moveTo>
                    <a:pt x="59664" y="0"/>
                  </a:moveTo>
                  <a:lnTo>
                    <a:pt x="62529" y="0"/>
                  </a:lnTo>
                  <a:cubicBezTo>
                    <a:pt x="65130" y="0"/>
                    <a:pt x="66810" y="15039"/>
                    <a:pt x="66810" y="38412"/>
                  </a:cubicBezTo>
                  <a:lnTo>
                    <a:pt x="66810" y="38748"/>
                  </a:lnTo>
                  <a:cubicBezTo>
                    <a:pt x="66810" y="66001"/>
                    <a:pt x="64676" y="78262"/>
                    <a:pt x="62134" y="78262"/>
                  </a:cubicBezTo>
                  <a:lnTo>
                    <a:pt x="59705" y="78262"/>
                  </a:lnTo>
                  <a:lnTo>
                    <a:pt x="59705" y="116483"/>
                  </a:lnTo>
                  <a:cubicBezTo>
                    <a:pt x="59705" y="118303"/>
                    <a:pt x="59564" y="119788"/>
                    <a:pt x="59392" y="119788"/>
                  </a:cubicBezTo>
                  <a:lnTo>
                    <a:pt x="58348" y="119788"/>
                  </a:lnTo>
                  <a:cubicBezTo>
                    <a:pt x="58298" y="119788"/>
                    <a:pt x="58252" y="119357"/>
                    <a:pt x="58252" y="118830"/>
                  </a:cubicBezTo>
                  <a:lnTo>
                    <a:pt x="58252" y="14895"/>
                  </a:lnTo>
                  <a:cubicBezTo>
                    <a:pt x="58252" y="6705"/>
                    <a:pt x="58888" y="0"/>
                    <a:pt x="59664" y="0"/>
                  </a:cubicBezTo>
                  <a:close/>
                  <a:moveTo>
                    <a:pt x="40088" y="0"/>
                  </a:moveTo>
                  <a:lnTo>
                    <a:pt x="41108" y="0"/>
                  </a:lnTo>
                  <a:cubicBezTo>
                    <a:pt x="41158" y="0"/>
                    <a:pt x="41199" y="383"/>
                    <a:pt x="41199" y="910"/>
                  </a:cubicBezTo>
                  <a:lnTo>
                    <a:pt x="41199" y="105563"/>
                  </a:lnTo>
                  <a:lnTo>
                    <a:pt x="47895" y="105563"/>
                  </a:lnTo>
                  <a:cubicBezTo>
                    <a:pt x="47945" y="105563"/>
                    <a:pt x="47986" y="105994"/>
                    <a:pt x="47986" y="106521"/>
                  </a:cubicBezTo>
                  <a:lnTo>
                    <a:pt x="47986" y="116675"/>
                  </a:lnTo>
                  <a:cubicBezTo>
                    <a:pt x="47986" y="118399"/>
                    <a:pt x="47854" y="119788"/>
                    <a:pt x="47691" y="119788"/>
                  </a:cubicBezTo>
                  <a:lnTo>
                    <a:pt x="40465" y="119788"/>
                  </a:lnTo>
                  <a:cubicBezTo>
                    <a:pt x="40070" y="119788"/>
                    <a:pt x="39748" y="116435"/>
                    <a:pt x="39748" y="112221"/>
                  </a:cubicBezTo>
                  <a:lnTo>
                    <a:pt x="39748" y="3592"/>
                  </a:lnTo>
                  <a:cubicBezTo>
                    <a:pt x="39748" y="1580"/>
                    <a:pt x="39902" y="0"/>
                    <a:pt x="40088" y="0"/>
                  </a:cubicBezTo>
                  <a:close/>
                  <a:moveTo>
                    <a:pt x="21883" y="0"/>
                  </a:moveTo>
                  <a:lnTo>
                    <a:pt x="28397" y="0"/>
                  </a:lnTo>
                  <a:cubicBezTo>
                    <a:pt x="28429" y="0"/>
                    <a:pt x="28456" y="143"/>
                    <a:pt x="28479" y="383"/>
                  </a:cubicBezTo>
                  <a:cubicBezTo>
                    <a:pt x="28497" y="670"/>
                    <a:pt x="28501" y="1006"/>
                    <a:pt x="28492" y="1341"/>
                  </a:cubicBezTo>
                  <a:cubicBezTo>
                    <a:pt x="28275" y="8958"/>
                    <a:pt x="27595" y="14324"/>
                    <a:pt x="26842" y="14324"/>
                  </a:cubicBezTo>
                  <a:lnTo>
                    <a:pt x="20324" y="14324"/>
                  </a:lnTo>
                  <a:cubicBezTo>
                    <a:pt x="20297" y="14324"/>
                    <a:pt x="20265" y="14180"/>
                    <a:pt x="20247" y="13892"/>
                  </a:cubicBezTo>
                  <a:cubicBezTo>
                    <a:pt x="20229" y="13605"/>
                    <a:pt x="20224" y="13270"/>
                    <a:pt x="20233" y="12934"/>
                  </a:cubicBezTo>
                  <a:cubicBezTo>
                    <a:pt x="20451" y="5317"/>
                    <a:pt x="21131" y="0"/>
                    <a:pt x="21883" y="0"/>
                  </a:cubicBezTo>
                  <a:close/>
                  <a:moveTo>
                    <a:pt x="1410" y="0"/>
                  </a:moveTo>
                  <a:lnTo>
                    <a:pt x="3973" y="0"/>
                  </a:lnTo>
                  <a:cubicBezTo>
                    <a:pt x="7461" y="0"/>
                    <a:pt x="9997" y="25049"/>
                    <a:pt x="9997" y="59583"/>
                  </a:cubicBezTo>
                  <a:lnTo>
                    <a:pt x="9997" y="59918"/>
                  </a:lnTo>
                  <a:cubicBezTo>
                    <a:pt x="9997" y="94595"/>
                    <a:pt x="7461" y="119788"/>
                    <a:pt x="3973" y="119788"/>
                  </a:cubicBezTo>
                  <a:lnTo>
                    <a:pt x="1410" y="119788"/>
                  </a:lnTo>
                  <a:cubicBezTo>
                    <a:pt x="630" y="119788"/>
                    <a:pt x="0" y="113131"/>
                    <a:pt x="0" y="104893"/>
                  </a:cubicBezTo>
                  <a:lnTo>
                    <a:pt x="0" y="14895"/>
                  </a:lnTo>
                  <a:cubicBezTo>
                    <a:pt x="0" y="6657"/>
                    <a:pt x="630" y="0"/>
                    <a:pt x="1410"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Helvetica Neue"/>
                <a:ea typeface="Helvetica Neue"/>
                <a:cs typeface="Helvetica Neue"/>
                <a:sym typeface="Helvetica Neue"/>
              </a:endParaRPr>
            </a:p>
          </p:txBody>
        </p:sp>
        <p:sp>
          <p:nvSpPr>
            <p:cNvPr id="233" name="Google Shape;233;p28"/>
            <p:cNvSpPr/>
            <p:nvPr/>
          </p:nvSpPr>
          <p:spPr>
            <a:xfrm>
              <a:off x="1907470" y="6392355"/>
              <a:ext cx="3222300" cy="215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800" b="0" i="0" u="none" strike="noStrike" cap="none">
                  <a:solidFill>
                    <a:srgbClr val="FFFFFF"/>
                  </a:solidFill>
                  <a:latin typeface="Arial"/>
                  <a:ea typeface="Arial"/>
                  <a:cs typeface="Arial"/>
                  <a:sym typeface="Arial"/>
                </a:rPr>
                <a:t>© 2020 Delphix. All Rights Reserved. Private and Confidential.</a:t>
              </a:r>
              <a:endParaRPr sz="1467" b="0" i="0" u="none" strike="noStrike" cap="none">
                <a:solidFill>
                  <a:srgbClr val="FFFFFF"/>
                </a:solidFill>
                <a:latin typeface="Arial"/>
                <a:ea typeface="Arial"/>
                <a:cs typeface="Arial"/>
                <a:sym typeface="Arial"/>
              </a:endParaRPr>
            </a:p>
          </p:txBody>
        </p:sp>
      </p:grpSp>
      <p:sp>
        <p:nvSpPr>
          <p:cNvPr id="234" name="Google Shape;234;p28"/>
          <p:cNvSpPr txBox="1">
            <a:spLocks noGrp="1"/>
          </p:cNvSpPr>
          <p:nvPr>
            <p:ph type="title"/>
          </p:nvPr>
        </p:nvSpPr>
        <p:spPr>
          <a:xfrm>
            <a:off x="685800" y="434340"/>
            <a:ext cx="10515600" cy="6858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rgbClr val="FFFFFF"/>
              </a:buClr>
              <a:buSzPts val="2400"/>
              <a:buFont typeface="Arial"/>
              <a:buNone/>
              <a:defRPr sz="2400" b="1" i="0" u="none" strike="noStrike" cap="none">
                <a:solidFill>
                  <a:srgbClr val="FFFFFF"/>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end-slide">
  <p:cSld name="CUSTOM">
    <p:spTree>
      <p:nvGrpSpPr>
        <p:cNvPr id="1" name="Shape 235"/>
        <p:cNvGrpSpPr/>
        <p:nvPr/>
      </p:nvGrpSpPr>
      <p:grpSpPr>
        <a:xfrm>
          <a:off x="0" y="0"/>
          <a:ext cx="0" cy="0"/>
          <a:chOff x="0" y="0"/>
          <a:chExt cx="0" cy="0"/>
        </a:xfrm>
      </p:grpSpPr>
      <p:sp>
        <p:nvSpPr>
          <p:cNvPr id="236" name="Google Shape;236;p29"/>
          <p:cNvSpPr txBox="1">
            <a:spLocks noGrp="1"/>
          </p:cNvSpPr>
          <p:nvPr>
            <p:ph type="title"/>
          </p:nvPr>
        </p:nvSpPr>
        <p:spPr>
          <a:xfrm>
            <a:off x="2280425" y="2548650"/>
            <a:ext cx="7717800" cy="1760700"/>
          </a:xfrm>
          <a:prstGeom prst="rect">
            <a:avLst/>
          </a:prstGeom>
        </p:spPr>
        <p:txBody>
          <a:bodyPr spcFirstLastPara="1" wrap="square" lIns="0" tIns="0" rIns="0" bIns="0" anchor="t" anchorCtr="0">
            <a:noAutofit/>
          </a:bodyPr>
          <a:lstStyle>
            <a:lvl1pPr lvl="0" algn="ctr">
              <a:spcBef>
                <a:spcPts val="0"/>
              </a:spcBef>
              <a:spcAft>
                <a:spcPts val="0"/>
              </a:spcAft>
              <a:buNone/>
              <a:defRPr sz="30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237" name="Google Shape;237;p29"/>
          <p:cNvSpPr txBox="1"/>
          <p:nvPr/>
        </p:nvSpPr>
        <p:spPr>
          <a:xfrm>
            <a:off x="5315375" y="5628138"/>
            <a:ext cx="1647900" cy="29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t>www.delphix.com</a:t>
            </a:r>
            <a:endParaRPr sz="1200"/>
          </a:p>
        </p:txBody>
      </p:sp>
      <p:pic>
        <p:nvPicPr>
          <p:cNvPr id="238" name="Google Shape;238;p29"/>
          <p:cNvPicPr preferRelativeResize="0"/>
          <p:nvPr/>
        </p:nvPicPr>
        <p:blipFill>
          <a:blip r:embed="rId2">
            <a:alphaModFix/>
          </a:blip>
          <a:stretch>
            <a:fillRect/>
          </a:stretch>
        </p:blipFill>
        <p:spPr>
          <a:xfrm>
            <a:off x="5003610" y="5323199"/>
            <a:ext cx="2271430" cy="215400"/>
          </a:xfrm>
          <a:prstGeom prst="rect">
            <a:avLst/>
          </a:prstGeom>
          <a:noFill/>
          <a:ln>
            <a:noFill/>
          </a:ln>
        </p:spPr>
      </p:pic>
      <p:sp>
        <p:nvSpPr>
          <p:cNvPr id="239" name="Google Shape;239;p29"/>
          <p:cNvSpPr/>
          <p:nvPr/>
        </p:nvSpPr>
        <p:spPr>
          <a:xfrm>
            <a:off x="4528175" y="6301265"/>
            <a:ext cx="3222300" cy="215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600"/>
              <a:buFont typeface="Arial"/>
              <a:buNone/>
            </a:pPr>
            <a:r>
              <a:rPr lang="en-US" sz="800" b="0" i="0" u="none" strike="noStrike" cap="none">
                <a:solidFill>
                  <a:srgbClr val="434343"/>
                </a:solidFill>
                <a:latin typeface="Arial"/>
                <a:ea typeface="Arial"/>
                <a:cs typeface="Arial"/>
                <a:sym typeface="Arial"/>
              </a:rPr>
              <a:t>© 2020 Delphix. All Rights Reserved. Private and Confidential.</a:t>
            </a:r>
            <a:endParaRPr sz="1467" b="0" i="0" u="none" strike="noStrike" cap="none">
              <a:solidFill>
                <a:srgbClr val="434343"/>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end-slide-2">
  <p:cSld name="CUSTOM_1">
    <p:bg>
      <p:bgPr>
        <a:solidFill>
          <a:schemeClr val="accent1"/>
        </a:solidFill>
        <a:effectLst/>
      </p:bgPr>
    </p:bg>
    <p:spTree>
      <p:nvGrpSpPr>
        <p:cNvPr id="1" name="Shape 240"/>
        <p:cNvGrpSpPr/>
        <p:nvPr/>
      </p:nvGrpSpPr>
      <p:grpSpPr>
        <a:xfrm>
          <a:off x="0" y="0"/>
          <a:ext cx="0" cy="0"/>
          <a:chOff x="0" y="0"/>
          <a:chExt cx="0" cy="0"/>
        </a:xfrm>
      </p:grpSpPr>
      <p:sp>
        <p:nvSpPr>
          <p:cNvPr id="241" name="Google Shape;241;p30"/>
          <p:cNvSpPr txBox="1">
            <a:spLocks noGrp="1"/>
          </p:cNvSpPr>
          <p:nvPr>
            <p:ph type="title"/>
          </p:nvPr>
        </p:nvSpPr>
        <p:spPr>
          <a:xfrm>
            <a:off x="2237100" y="2548650"/>
            <a:ext cx="7717800" cy="1760700"/>
          </a:xfrm>
          <a:prstGeom prst="rect">
            <a:avLst/>
          </a:prstGeom>
        </p:spPr>
        <p:txBody>
          <a:bodyPr spcFirstLastPara="1" wrap="square" lIns="0" tIns="0" rIns="0" bIns="0" anchor="t" anchorCtr="0">
            <a:noAutofit/>
          </a:bodyPr>
          <a:lstStyle>
            <a:lvl1pPr lvl="0" algn="ctr" rtl="0">
              <a:spcBef>
                <a:spcPts val="0"/>
              </a:spcBef>
              <a:spcAft>
                <a:spcPts val="0"/>
              </a:spcAft>
              <a:buNone/>
              <a:defRPr sz="30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a:endParaRPr/>
          </a:p>
        </p:txBody>
      </p:sp>
      <p:sp>
        <p:nvSpPr>
          <p:cNvPr id="242" name="Google Shape;242;p30"/>
          <p:cNvSpPr txBox="1"/>
          <p:nvPr/>
        </p:nvSpPr>
        <p:spPr>
          <a:xfrm>
            <a:off x="5315375" y="5628138"/>
            <a:ext cx="1647900" cy="29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FFFFFF"/>
                </a:solidFill>
              </a:rPr>
              <a:t>www.delphix.com</a:t>
            </a:r>
            <a:endParaRPr sz="1200">
              <a:solidFill>
                <a:srgbClr val="FFFFFF"/>
              </a:solidFill>
            </a:endParaRPr>
          </a:p>
        </p:txBody>
      </p:sp>
      <p:sp>
        <p:nvSpPr>
          <p:cNvPr id="243" name="Google Shape;243;p30"/>
          <p:cNvSpPr/>
          <p:nvPr/>
        </p:nvSpPr>
        <p:spPr>
          <a:xfrm>
            <a:off x="4484842" y="6301265"/>
            <a:ext cx="3222300" cy="215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600"/>
              <a:buFont typeface="Arial"/>
              <a:buNone/>
            </a:pPr>
            <a:r>
              <a:rPr lang="en-US" sz="800" b="0" i="0" u="none" strike="noStrike" cap="none">
                <a:solidFill>
                  <a:srgbClr val="FFFFFF"/>
                </a:solidFill>
                <a:latin typeface="Arial"/>
                <a:ea typeface="Arial"/>
                <a:cs typeface="Arial"/>
                <a:sym typeface="Arial"/>
              </a:rPr>
              <a:t>© 2020 Delphix. All Rights Reserved. Private and Confidential.</a:t>
            </a:r>
            <a:endParaRPr sz="1467" b="0" i="0" u="none" strike="noStrike" cap="none">
              <a:solidFill>
                <a:srgbClr val="FFFFFF"/>
              </a:solidFill>
              <a:latin typeface="Arial"/>
              <a:ea typeface="Arial"/>
              <a:cs typeface="Arial"/>
              <a:sym typeface="Arial"/>
            </a:endParaRPr>
          </a:p>
        </p:txBody>
      </p:sp>
      <p:pic>
        <p:nvPicPr>
          <p:cNvPr id="244" name="Google Shape;244;p30"/>
          <p:cNvPicPr preferRelativeResize="0"/>
          <p:nvPr/>
        </p:nvPicPr>
        <p:blipFill rotWithShape="1">
          <a:blip r:embed="rId2">
            <a:alphaModFix/>
          </a:blip>
          <a:srcRect/>
          <a:stretch/>
        </p:blipFill>
        <p:spPr>
          <a:xfrm>
            <a:off x="4972727" y="5319074"/>
            <a:ext cx="2246545" cy="2154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ROI-worksheet">
  <p:cSld name="CUSTOM_2">
    <p:spTree>
      <p:nvGrpSpPr>
        <p:cNvPr id="1" name="Shape 245"/>
        <p:cNvGrpSpPr/>
        <p:nvPr/>
      </p:nvGrpSpPr>
      <p:grpSpPr>
        <a:xfrm>
          <a:off x="0" y="0"/>
          <a:ext cx="0" cy="0"/>
          <a:chOff x="0" y="0"/>
          <a:chExt cx="0" cy="0"/>
        </a:xfrm>
      </p:grpSpPr>
      <p:sp>
        <p:nvSpPr>
          <p:cNvPr id="246" name="Google Shape;246;p31"/>
          <p:cNvSpPr txBox="1">
            <a:spLocks noGrp="1"/>
          </p:cNvSpPr>
          <p:nvPr>
            <p:ph type="title"/>
          </p:nvPr>
        </p:nvSpPr>
        <p:spPr>
          <a:xfrm>
            <a:off x="389050" y="434344"/>
            <a:ext cx="10515600" cy="288300"/>
          </a:xfrm>
          <a:prstGeom prst="rect">
            <a:avLst/>
          </a:prstGeom>
        </p:spPr>
        <p:txBody>
          <a:bodyPr spcFirstLastPara="1" wrap="square" lIns="0" tIns="0" rIns="0" bIns="0" anchor="t" anchorCtr="0">
            <a:noAutofit/>
          </a:bodyPr>
          <a:lstStyle>
            <a:lvl1pPr lvl="0">
              <a:spcBef>
                <a:spcPts val="0"/>
              </a:spcBef>
              <a:spcAft>
                <a:spcPts val="0"/>
              </a:spcAft>
              <a:buNone/>
              <a:defRPr sz="1800"/>
            </a:lvl1pPr>
            <a:lvl2pPr lvl="1">
              <a:spcBef>
                <a:spcPts val="0"/>
              </a:spcBef>
              <a:spcAft>
                <a:spcPts val="0"/>
              </a:spcAft>
              <a:buNone/>
              <a:defRPr sz="1800"/>
            </a:lvl2pPr>
            <a:lvl3pPr lvl="2">
              <a:spcBef>
                <a:spcPts val="0"/>
              </a:spcBef>
              <a:spcAft>
                <a:spcPts val="0"/>
              </a:spcAft>
              <a:buNone/>
              <a:defRPr sz="1800"/>
            </a:lvl3pPr>
            <a:lvl4pPr lvl="3">
              <a:spcBef>
                <a:spcPts val="0"/>
              </a:spcBef>
              <a:spcAft>
                <a:spcPts val="0"/>
              </a:spcAft>
              <a:buNone/>
              <a:defRPr sz="1800"/>
            </a:lvl4pPr>
            <a:lvl5pPr lvl="4">
              <a:spcBef>
                <a:spcPts val="0"/>
              </a:spcBef>
              <a:spcAft>
                <a:spcPts val="0"/>
              </a:spcAft>
              <a:buNone/>
              <a:defRPr sz="1800"/>
            </a:lvl5pPr>
            <a:lvl6pPr lvl="5">
              <a:spcBef>
                <a:spcPts val="0"/>
              </a:spcBef>
              <a:spcAft>
                <a:spcPts val="0"/>
              </a:spcAft>
              <a:buNone/>
              <a:defRPr sz="1800"/>
            </a:lvl6pPr>
            <a:lvl7pPr lvl="6">
              <a:spcBef>
                <a:spcPts val="0"/>
              </a:spcBef>
              <a:spcAft>
                <a:spcPts val="0"/>
              </a:spcAft>
              <a:buNone/>
              <a:defRPr sz="1800"/>
            </a:lvl7pPr>
            <a:lvl8pPr lvl="7">
              <a:spcBef>
                <a:spcPts val="0"/>
              </a:spcBef>
              <a:spcAft>
                <a:spcPts val="0"/>
              </a:spcAft>
              <a:buNone/>
              <a:defRPr sz="1800"/>
            </a:lvl8pPr>
            <a:lvl9pPr lvl="8">
              <a:spcBef>
                <a:spcPts val="0"/>
              </a:spcBef>
              <a:spcAft>
                <a:spcPts val="0"/>
              </a:spcAft>
              <a:buNone/>
              <a:defRPr sz="1800"/>
            </a:lvl9pPr>
          </a:lstStyle>
          <a:p>
            <a:endParaRPr/>
          </a:p>
        </p:txBody>
      </p:sp>
      <p:sp>
        <p:nvSpPr>
          <p:cNvPr id="247" name="Google Shape;247;p31"/>
          <p:cNvSpPr/>
          <p:nvPr/>
        </p:nvSpPr>
        <p:spPr>
          <a:xfrm>
            <a:off x="-2934300" y="57606"/>
            <a:ext cx="3315300" cy="945900"/>
          </a:xfrm>
          <a:prstGeom prst="homePlate">
            <a:avLst>
              <a:gd name="adj" fmla="val 37099"/>
            </a:avLst>
          </a:prstGeom>
          <a:solidFill>
            <a:srgbClr val="FF99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000" b="0" i="0" u="none" strike="noStrike" cap="none">
                <a:solidFill>
                  <a:srgbClr val="FFFFFF"/>
                </a:solidFill>
                <a:latin typeface="Arial"/>
                <a:ea typeface="Arial"/>
                <a:cs typeface="Arial"/>
                <a:sym typeface="Arial"/>
              </a:rPr>
              <a:t>Modify heading and Capture the Summary from </a:t>
            </a:r>
            <a:br>
              <a:rPr lang="en-US" sz="1000" b="0" i="0" u="none" strike="noStrike" cap="none">
                <a:solidFill>
                  <a:srgbClr val="FFFFFF"/>
                </a:solidFill>
                <a:latin typeface="Arial"/>
                <a:ea typeface="Arial"/>
                <a:cs typeface="Arial"/>
                <a:sym typeface="Arial"/>
              </a:rPr>
            </a:br>
            <a:r>
              <a:rPr lang="en-US" sz="1000" b="0" i="0" u="none" strike="noStrike" cap="none">
                <a:solidFill>
                  <a:srgbClr val="FFFFFF"/>
                </a:solidFill>
                <a:latin typeface="Arial"/>
                <a:ea typeface="Arial"/>
                <a:cs typeface="Arial"/>
                <a:sym typeface="Arial"/>
              </a:rPr>
              <a:t>the Benefits Estimate workbook ( 35 Max )</a:t>
            </a:r>
            <a:endParaRPr/>
          </a:p>
        </p:txBody>
      </p:sp>
      <p:sp>
        <p:nvSpPr>
          <p:cNvPr id="248" name="Google Shape;248;p31"/>
          <p:cNvSpPr txBox="1"/>
          <p:nvPr/>
        </p:nvSpPr>
        <p:spPr>
          <a:xfrm>
            <a:off x="306150" y="5611075"/>
            <a:ext cx="11573100" cy="1178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800">
                <a:solidFill>
                  <a:srgbClr val="999999"/>
                </a:solidFill>
                <a:highlight>
                  <a:srgbClr val="FFFFFF"/>
                </a:highlight>
              </a:rPr>
              <a:t>* The ROI is the ratio of the Net Benefits to the Delphix Cost. It shows how many £ of net benefit are generated for each £ spent each year as well as cumulatively for the 3 years.</a:t>
            </a:r>
            <a:endParaRPr sz="800">
              <a:solidFill>
                <a:srgbClr val="999999"/>
              </a:solidFill>
              <a:highlight>
                <a:srgbClr val="FFFFFF"/>
              </a:highlight>
            </a:endParaRPr>
          </a:p>
          <a:p>
            <a:pPr marL="0" lvl="0" indent="0" algn="l" rtl="0">
              <a:lnSpc>
                <a:spcPct val="115000"/>
              </a:lnSpc>
              <a:spcBef>
                <a:spcPts val="0"/>
              </a:spcBef>
              <a:spcAft>
                <a:spcPts val="0"/>
              </a:spcAft>
              <a:buNone/>
            </a:pPr>
            <a:endParaRPr sz="800">
              <a:solidFill>
                <a:srgbClr val="999999"/>
              </a:solidFill>
              <a:highlight>
                <a:srgbClr val="FFFFFF"/>
              </a:highlight>
            </a:endParaRPr>
          </a:p>
          <a:p>
            <a:pPr marL="0" lvl="0" indent="0" algn="l" rtl="0">
              <a:lnSpc>
                <a:spcPct val="115000"/>
              </a:lnSpc>
              <a:spcBef>
                <a:spcPts val="0"/>
              </a:spcBef>
              <a:spcAft>
                <a:spcPts val="0"/>
              </a:spcAft>
              <a:buNone/>
            </a:pPr>
            <a:r>
              <a:rPr lang="en-US" sz="800">
                <a:solidFill>
                  <a:srgbClr val="999999"/>
                </a:solidFill>
                <a:highlight>
                  <a:srgbClr val="FFFFFF"/>
                </a:highlight>
              </a:rPr>
              <a:t>** The GROSS INVESTMENT RETURN RATE is the ratio of the Total Benefits to the Delphix Cost. It shows how many £ of total benefit are generated for each £ spent each year as well as cumulatively for the 3 years.</a:t>
            </a:r>
            <a:endParaRPr sz="800">
              <a:solidFill>
                <a:srgbClr val="999999"/>
              </a:solidFill>
              <a:highlight>
                <a:srgbClr val="FFFFFF"/>
              </a:highlight>
            </a:endParaRPr>
          </a:p>
          <a:p>
            <a:pPr marL="0" lvl="0" indent="0" algn="l" rtl="0">
              <a:lnSpc>
                <a:spcPct val="115000"/>
              </a:lnSpc>
              <a:spcBef>
                <a:spcPts val="0"/>
              </a:spcBef>
              <a:spcAft>
                <a:spcPts val="0"/>
              </a:spcAft>
              <a:buNone/>
            </a:pPr>
            <a:endParaRPr sz="800">
              <a:solidFill>
                <a:srgbClr val="999999"/>
              </a:solidFill>
              <a:highlight>
                <a:srgbClr val="FFFFFF"/>
              </a:highlight>
            </a:endParaRPr>
          </a:p>
          <a:p>
            <a:pPr marL="0" lvl="0" indent="0" algn="l" rtl="0">
              <a:lnSpc>
                <a:spcPct val="115000"/>
              </a:lnSpc>
              <a:spcBef>
                <a:spcPts val="0"/>
              </a:spcBef>
              <a:spcAft>
                <a:spcPts val="0"/>
              </a:spcAft>
              <a:buNone/>
            </a:pPr>
            <a:r>
              <a:rPr lang="en-US" sz="800">
                <a:solidFill>
                  <a:srgbClr val="999999"/>
                </a:solidFill>
                <a:highlight>
                  <a:srgbClr val="FFFFFF"/>
                </a:highlight>
              </a:rPr>
              <a:t>*** The PAYBACK indicates the break-even point, that is, how long it will take for the benefits to offset the cost of Delphix, each year as well as cumulatively for the 3 years. The Gross Investment Return Rate spells out how many £ of benefit will be gained for each $ spent on Delphix. Therefore dividing up the number of months in the period being considered (12 months for each year, 36 months over the 3 years) by the Gross Investment Return Rate yields the approximate number of months it will take for Delphix to pay back for itself. Note that this calculation DOES NOT YET ACCOUNT FOR THE NON-QUANTIFIED BUSINESS VALUE.</a:t>
            </a:r>
            <a:endParaRPr sz="80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9"/>
        <p:cNvGrpSpPr/>
        <p:nvPr/>
      </p:nvGrpSpPr>
      <p:grpSpPr>
        <a:xfrm>
          <a:off x="0" y="0"/>
          <a:ext cx="0" cy="0"/>
          <a:chOff x="0" y="0"/>
          <a:chExt cx="0" cy="0"/>
        </a:xfrm>
      </p:grpSpPr>
      <p:sp>
        <p:nvSpPr>
          <p:cNvPr id="250" name="Google Shape;250;p32"/>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Cover-b">
  <p:cSld name="Title - Frontiers_2">
    <p:bg>
      <p:bgPr>
        <a:solidFill>
          <a:srgbClr val="171717"/>
        </a:solidFill>
        <a:effectLst/>
      </p:bgPr>
    </p:bg>
    <p:spTree>
      <p:nvGrpSpPr>
        <p:cNvPr id="1" name="Shape 251"/>
        <p:cNvGrpSpPr/>
        <p:nvPr/>
      </p:nvGrpSpPr>
      <p:grpSpPr>
        <a:xfrm>
          <a:off x="0" y="0"/>
          <a:ext cx="0" cy="0"/>
          <a:chOff x="0" y="0"/>
          <a:chExt cx="0" cy="0"/>
        </a:xfrm>
      </p:grpSpPr>
      <p:pic>
        <p:nvPicPr>
          <p:cNvPr id="252" name="Google Shape;252;p33"/>
          <p:cNvPicPr preferRelativeResize="0"/>
          <p:nvPr/>
        </p:nvPicPr>
        <p:blipFill rotWithShape="1">
          <a:blip r:embed="rId2">
            <a:alphaModFix/>
          </a:blip>
          <a:srcRect l="13389"/>
          <a:stretch/>
        </p:blipFill>
        <p:spPr>
          <a:xfrm flipH="1">
            <a:off x="2176498" y="0"/>
            <a:ext cx="10015502" cy="6857999"/>
          </a:xfrm>
          <a:prstGeom prst="rect">
            <a:avLst/>
          </a:prstGeom>
          <a:noFill/>
          <a:ln>
            <a:noFill/>
          </a:ln>
        </p:spPr>
      </p:pic>
      <p:sp>
        <p:nvSpPr>
          <p:cNvPr id="253" name="Google Shape;253;p33"/>
          <p:cNvSpPr/>
          <p:nvPr/>
        </p:nvSpPr>
        <p:spPr>
          <a:xfrm>
            <a:off x="-50075" y="-184800"/>
            <a:ext cx="4279800" cy="7042800"/>
          </a:xfrm>
          <a:prstGeom prst="rect">
            <a:avLst/>
          </a:prstGeom>
          <a:solidFill>
            <a:srgbClr val="00D6F5"/>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rgbClr val="FFFFFF"/>
              </a:solidFill>
              <a:latin typeface="Calibri"/>
              <a:ea typeface="Calibri"/>
              <a:cs typeface="Calibri"/>
              <a:sym typeface="Calibri"/>
            </a:endParaRPr>
          </a:p>
        </p:txBody>
      </p:sp>
      <p:sp>
        <p:nvSpPr>
          <p:cNvPr id="254" name="Google Shape;254;p33"/>
          <p:cNvSpPr/>
          <p:nvPr/>
        </p:nvSpPr>
        <p:spPr>
          <a:xfrm>
            <a:off x="-50075" y="1067725"/>
            <a:ext cx="6066300" cy="4722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55" name="Google Shape;255;p33"/>
          <p:cNvSpPr/>
          <p:nvPr/>
        </p:nvSpPr>
        <p:spPr>
          <a:xfrm>
            <a:off x="9783725" y="666916"/>
            <a:ext cx="1905900" cy="179100"/>
          </a:xfrm>
          <a:custGeom>
            <a:avLst/>
            <a:gdLst/>
            <a:ahLst/>
            <a:cxnLst/>
            <a:rect l="l" t="t" r="r" b="b"/>
            <a:pathLst>
              <a:path w="120000" h="120000" extrusionOk="0">
                <a:moveTo>
                  <a:pt x="20563" y="105675"/>
                </a:moveTo>
                <a:lnTo>
                  <a:pt x="27077" y="105675"/>
                </a:lnTo>
                <a:cubicBezTo>
                  <a:pt x="27108" y="105675"/>
                  <a:pt x="27140" y="105819"/>
                  <a:pt x="27158" y="106107"/>
                </a:cubicBezTo>
                <a:cubicBezTo>
                  <a:pt x="27176" y="106394"/>
                  <a:pt x="27181" y="106730"/>
                  <a:pt x="27172" y="107065"/>
                </a:cubicBezTo>
                <a:cubicBezTo>
                  <a:pt x="26954" y="114682"/>
                  <a:pt x="26274" y="119999"/>
                  <a:pt x="25522" y="119999"/>
                </a:cubicBezTo>
                <a:lnTo>
                  <a:pt x="19008" y="119999"/>
                </a:lnTo>
                <a:cubicBezTo>
                  <a:pt x="18976" y="119999"/>
                  <a:pt x="18945" y="119856"/>
                  <a:pt x="18926" y="119616"/>
                </a:cubicBezTo>
                <a:cubicBezTo>
                  <a:pt x="18908" y="119329"/>
                  <a:pt x="18904" y="118994"/>
                  <a:pt x="18913" y="118658"/>
                </a:cubicBezTo>
                <a:cubicBezTo>
                  <a:pt x="19130" y="111041"/>
                  <a:pt x="19810" y="105675"/>
                  <a:pt x="20563" y="105675"/>
                </a:cubicBezTo>
                <a:close/>
                <a:moveTo>
                  <a:pt x="21327" y="52837"/>
                </a:moveTo>
                <a:lnTo>
                  <a:pt x="27841" y="52837"/>
                </a:lnTo>
                <a:cubicBezTo>
                  <a:pt x="27873" y="52837"/>
                  <a:pt x="27900" y="53029"/>
                  <a:pt x="27919" y="53269"/>
                </a:cubicBezTo>
                <a:cubicBezTo>
                  <a:pt x="27937" y="53556"/>
                  <a:pt x="27941" y="53892"/>
                  <a:pt x="27932" y="54227"/>
                </a:cubicBezTo>
                <a:cubicBezTo>
                  <a:pt x="27715" y="61796"/>
                  <a:pt x="27039" y="67162"/>
                  <a:pt x="26282" y="67162"/>
                </a:cubicBezTo>
                <a:lnTo>
                  <a:pt x="19768" y="67162"/>
                </a:lnTo>
                <a:cubicBezTo>
                  <a:pt x="19736" y="67162"/>
                  <a:pt x="19709" y="66970"/>
                  <a:pt x="19687" y="66730"/>
                </a:cubicBezTo>
                <a:cubicBezTo>
                  <a:pt x="19673" y="66443"/>
                  <a:pt x="19664" y="66108"/>
                  <a:pt x="19673" y="65772"/>
                </a:cubicBezTo>
                <a:cubicBezTo>
                  <a:pt x="19891" y="58203"/>
                  <a:pt x="20570" y="52837"/>
                  <a:pt x="21327" y="52837"/>
                </a:cubicBezTo>
                <a:close/>
                <a:moveTo>
                  <a:pt x="60050" y="14273"/>
                </a:moveTo>
                <a:cubicBezTo>
                  <a:pt x="59860" y="14273"/>
                  <a:pt x="59705" y="15901"/>
                  <a:pt x="59701" y="17961"/>
                </a:cubicBezTo>
                <a:lnTo>
                  <a:pt x="59701" y="64085"/>
                </a:lnTo>
                <a:lnTo>
                  <a:pt x="62365" y="64085"/>
                </a:lnTo>
                <a:cubicBezTo>
                  <a:pt x="64145" y="64085"/>
                  <a:pt x="65343" y="54122"/>
                  <a:pt x="65343" y="39227"/>
                </a:cubicBezTo>
                <a:lnTo>
                  <a:pt x="65343" y="38891"/>
                </a:lnTo>
                <a:cubicBezTo>
                  <a:pt x="65343" y="23229"/>
                  <a:pt x="64281" y="14273"/>
                  <a:pt x="62434" y="14273"/>
                </a:cubicBezTo>
                <a:close/>
                <a:moveTo>
                  <a:pt x="1846" y="14225"/>
                </a:moveTo>
                <a:cubicBezTo>
                  <a:pt x="1623" y="14225"/>
                  <a:pt x="1447" y="16141"/>
                  <a:pt x="1447" y="18488"/>
                </a:cubicBezTo>
                <a:lnTo>
                  <a:pt x="1447" y="105515"/>
                </a:lnTo>
                <a:lnTo>
                  <a:pt x="3969" y="105515"/>
                </a:lnTo>
                <a:cubicBezTo>
                  <a:pt x="6636" y="105515"/>
                  <a:pt x="8505" y="86883"/>
                  <a:pt x="8505" y="60205"/>
                </a:cubicBezTo>
                <a:lnTo>
                  <a:pt x="8505" y="59918"/>
                </a:lnTo>
                <a:cubicBezTo>
                  <a:pt x="8505" y="33048"/>
                  <a:pt x="6640" y="14225"/>
                  <a:pt x="3973" y="14225"/>
                </a:cubicBezTo>
                <a:close/>
                <a:moveTo>
                  <a:pt x="109963" y="0"/>
                </a:moveTo>
                <a:lnTo>
                  <a:pt x="110784" y="0"/>
                </a:lnTo>
                <a:cubicBezTo>
                  <a:pt x="111229" y="0"/>
                  <a:pt x="111651" y="2203"/>
                  <a:pt x="111914" y="5987"/>
                </a:cubicBezTo>
                <a:lnTo>
                  <a:pt x="114855" y="47848"/>
                </a:lnTo>
                <a:lnTo>
                  <a:pt x="117801" y="5987"/>
                </a:lnTo>
                <a:cubicBezTo>
                  <a:pt x="118068" y="2203"/>
                  <a:pt x="118490" y="0"/>
                  <a:pt x="118935" y="0"/>
                </a:cubicBezTo>
                <a:lnTo>
                  <a:pt x="119743" y="0"/>
                </a:lnTo>
                <a:cubicBezTo>
                  <a:pt x="119779" y="0"/>
                  <a:pt x="119811" y="191"/>
                  <a:pt x="119829" y="526"/>
                </a:cubicBezTo>
                <a:cubicBezTo>
                  <a:pt x="119843" y="862"/>
                  <a:pt x="119843" y="1245"/>
                  <a:pt x="119820" y="1580"/>
                </a:cubicBezTo>
                <a:lnTo>
                  <a:pt x="115745" y="58768"/>
                </a:lnTo>
                <a:lnTo>
                  <a:pt x="119979" y="118208"/>
                </a:lnTo>
                <a:cubicBezTo>
                  <a:pt x="120002" y="118543"/>
                  <a:pt x="120002" y="118926"/>
                  <a:pt x="119997" y="119261"/>
                </a:cubicBezTo>
                <a:cubicBezTo>
                  <a:pt x="119979" y="119597"/>
                  <a:pt x="119947" y="119788"/>
                  <a:pt x="119911" y="119788"/>
                </a:cubicBezTo>
                <a:lnTo>
                  <a:pt x="119071" y="119788"/>
                </a:lnTo>
                <a:cubicBezTo>
                  <a:pt x="118627" y="119788"/>
                  <a:pt x="118204" y="117585"/>
                  <a:pt x="117937" y="113801"/>
                </a:cubicBezTo>
                <a:lnTo>
                  <a:pt x="114832" y="69593"/>
                </a:lnTo>
                <a:lnTo>
                  <a:pt x="111728" y="113801"/>
                </a:lnTo>
                <a:cubicBezTo>
                  <a:pt x="111465" y="117585"/>
                  <a:pt x="111043" y="119788"/>
                  <a:pt x="110593" y="119788"/>
                </a:cubicBezTo>
                <a:lnTo>
                  <a:pt x="109804" y="119788"/>
                </a:lnTo>
                <a:cubicBezTo>
                  <a:pt x="109767" y="119788"/>
                  <a:pt x="109736" y="119597"/>
                  <a:pt x="109722" y="119261"/>
                </a:cubicBezTo>
                <a:cubicBezTo>
                  <a:pt x="109704" y="118926"/>
                  <a:pt x="109704" y="118543"/>
                  <a:pt x="109727" y="118208"/>
                </a:cubicBezTo>
                <a:lnTo>
                  <a:pt x="113961" y="58768"/>
                </a:lnTo>
                <a:lnTo>
                  <a:pt x="109885" y="1580"/>
                </a:lnTo>
                <a:cubicBezTo>
                  <a:pt x="109863" y="1245"/>
                  <a:pt x="109858" y="862"/>
                  <a:pt x="109876" y="526"/>
                </a:cubicBezTo>
                <a:cubicBezTo>
                  <a:pt x="109895" y="191"/>
                  <a:pt x="109926" y="0"/>
                  <a:pt x="109963" y="0"/>
                </a:cubicBezTo>
                <a:close/>
                <a:moveTo>
                  <a:pt x="98360" y="0"/>
                </a:moveTo>
                <a:lnTo>
                  <a:pt x="99402" y="0"/>
                </a:lnTo>
                <a:cubicBezTo>
                  <a:pt x="99456" y="0"/>
                  <a:pt x="99497" y="431"/>
                  <a:pt x="99497" y="957"/>
                </a:cubicBezTo>
                <a:lnTo>
                  <a:pt x="99497" y="106569"/>
                </a:lnTo>
                <a:lnTo>
                  <a:pt x="99497" y="116435"/>
                </a:lnTo>
                <a:cubicBezTo>
                  <a:pt x="99497" y="118256"/>
                  <a:pt x="99352" y="119740"/>
                  <a:pt x="99179" y="119740"/>
                </a:cubicBezTo>
                <a:lnTo>
                  <a:pt x="98160" y="119740"/>
                </a:lnTo>
                <a:cubicBezTo>
                  <a:pt x="98151" y="119788"/>
                  <a:pt x="98146" y="119788"/>
                  <a:pt x="98137" y="119788"/>
                </a:cubicBezTo>
                <a:cubicBezTo>
                  <a:pt x="98128" y="119788"/>
                  <a:pt x="98114" y="119788"/>
                  <a:pt x="98105" y="119740"/>
                </a:cubicBezTo>
                <a:cubicBezTo>
                  <a:pt x="98069" y="119549"/>
                  <a:pt x="98041" y="119261"/>
                  <a:pt x="98041" y="118830"/>
                </a:cubicBezTo>
                <a:lnTo>
                  <a:pt x="98041" y="3304"/>
                </a:lnTo>
                <a:cubicBezTo>
                  <a:pt x="98041" y="1484"/>
                  <a:pt x="98187" y="0"/>
                  <a:pt x="98360" y="0"/>
                </a:cubicBezTo>
                <a:close/>
                <a:moveTo>
                  <a:pt x="77230" y="0"/>
                </a:moveTo>
                <a:lnTo>
                  <a:pt x="78268" y="0"/>
                </a:lnTo>
                <a:cubicBezTo>
                  <a:pt x="78323" y="0"/>
                  <a:pt x="78363" y="431"/>
                  <a:pt x="78363" y="957"/>
                </a:cubicBezTo>
                <a:lnTo>
                  <a:pt x="78363" y="52398"/>
                </a:lnTo>
                <a:lnTo>
                  <a:pt x="84623" y="52398"/>
                </a:lnTo>
                <a:lnTo>
                  <a:pt x="84623" y="3304"/>
                </a:lnTo>
                <a:cubicBezTo>
                  <a:pt x="84623" y="1484"/>
                  <a:pt x="84768" y="0"/>
                  <a:pt x="84940" y="0"/>
                </a:cubicBezTo>
                <a:lnTo>
                  <a:pt x="85979" y="0"/>
                </a:lnTo>
                <a:cubicBezTo>
                  <a:pt x="86029" y="0"/>
                  <a:pt x="86074" y="431"/>
                  <a:pt x="86074" y="957"/>
                </a:cubicBezTo>
                <a:lnTo>
                  <a:pt x="86074" y="116483"/>
                </a:lnTo>
                <a:cubicBezTo>
                  <a:pt x="86074" y="118303"/>
                  <a:pt x="85929" y="119788"/>
                  <a:pt x="85757" y="119788"/>
                </a:cubicBezTo>
                <a:lnTo>
                  <a:pt x="84718" y="119788"/>
                </a:lnTo>
                <a:cubicBezTo>
                  <a:pt x="84668" y="119788"/>
                  <a:pt x="84623" y="119357"/>
                  <a:pt x="84623" y="118830"/>
                </a:cubicBezTo>
                <a:lnTo>
                  <a:pt x="84623" y="66815"/>
                </a:lnTo>
                <a:lnTo>
                  <a:pt x="78363" y="66815"/>
                </a:lnTo>
                <a:lnTo>
                  <a:pt x="78363" y="116435"/>
                </a:lnTo>
                <a:cubicBezTo>
                  <a:pt x="78363" y="118303"/>
                  <a:pt x="78223" y="119788"/>
                  <a:pt x="78051" y="119788"/>
                </a:cubicBezTo>
                <a:lnTo>
                  <a:pt x="77012" y="119788"/>
                </a:lnTo>
                <a:cubicBezTo>
                  <a:pt x="76957" y="119788"/>
                  <a:pt x="76917" y="119309"/>
                  <a:pt x="76917" y="118783"/>
                </a:cubicBezTo>
                <a:lnTo>
                  <a:pt x="76917" y="3304"/>
                </a:lnTo>
                <a:cubicBezTo>
                  <a:pt x="76917" y="1484"/>
                  <a:pt x="77057" y="0"/>
                  <a:pt x="77230" y="0"/>
                </a:cubicBezTo>
                <a:close/>
                <a:moveTo>
                  <a:pt x="59664" y="0"/>
                </a:moveTo>
                <a:lnTo>
                  <a:pt x="62529" y="0"/>
                </a:lnTo>
                <a:cubicBezTo>
                  <a:pt x="65130" y="0"/>
                  <a:pt x="66810" y="15039"/>
                  <a:pt x="66810" y="38412"/>
                </a:cubicBezTo>
                <a:lnTo>
                  <a:pt x="66810" y="38748"/>
                </a:lnTo>
                <a:cubicBezTo>
                  <a:pt x="66810" y="66001"/>
                  <a:pt x="64676" y="78262"/>
                  <a:pt x="62134" y="78262"/>
                </a:cubicBezTo>
                <a:lnTo>
                  <a:pt x="59705" y="78262"/>
                </a:lnTo>
                <a:lnTo>
                  <a:pt x="59705" y="116483"/>
                </a:lnTo>
                <a:cubicBezTo>
                  <a:pt x="59705" y="118303"/>
                  <a:pt x="59564" y="119788"/>
                  <a:pt x="59392" y="119788"/>
                </a:cubicBezTo>
                <a:lnTo>
                  <a:pt x="58348" y="119788"/>
                </a:lnTo>
                <a:cubicBezTo>
                  <a:pt x="58298" y="119788"/>
                  <a:pt x="58252" y="119357"/>
                  <a:pt x="58252" y="118830"/>
                </a:cubicBezTo>
                <a:lnTo>
                  <a:pt x="58252" y="14895"/>
                </a:lnTo>
                <a:cubicBezTo>
                  <a:pt x="58252" y="6705"/>
                  <a:pt x="58888" y="0"/>
                  <a:pt x="59664" y="0"/>
                </a:cubicBezTo>
                <a:close/>
                <a:moveTo>
                  <a:pt x="40088" y="0"/>
                </a:moveTo>
                <a:lnTo>
                  <a:pt x="41108" y="0"/>
                </a:lnTo>
                <a:cubicBezTo>
                  <a:pt x="41158" y="0"/>
                  <a:pt x="41199" y="383"/>
                  <a:pt x="41199" y="910"/>
                </a:cubicBezTo>
                <a:lnTo>
                  <a:pt x="41199" y="105563"/>
                </a:lnTo>
                <a:lnTo>
                  <a:pt x="47895" y="105563"/>
                </a:lnTo>
                <a:cubicBezTo>
                  <a:pt x="47945" y="105563"/>
                  <a:pt x="47986" y="105994"/>
                  <a:pt x="47986" y="106521"/>
                </a:cubicBezTo>
                <a:lnTo>
                  <a:pt x="47986" y="116675"/>
                </a:lnTo>
                <a:cubicBezTo>
                  <a:pt x="47986" y="118399"/>
                  <a:pt x="47854" y="119788"/>
                  <a:pt x="47691" y="119788"/>
                </a:cubicBezTo>
                <a:lnTo>
                  <a:pt x="40465" y="119788"/>
                </a:lnTo>
                <a:cubicBezTo>
                  <a:pt x="40070" y="119788"/>
                  <a:pt x="39748" y="116435"/>
                  <a:pt x="39748" y="112221"/>
                </a:cubicBezTo>
                <a:lnTo>
                  <a:pt x="39748" y="3592"/>
                </a:lnTo>
                <a:cubicBezTo>
                  <a:pt x="39748" y="1580"/>
                  <a:pt x="39902" y="0"/>
                  <a:pt x="40088" y="0"/>
                </a:cubicBezTo>
                <a:close/>
                <a:moveTo>
                  <a:pt x="21883" y="0"/>
                </a:moveTo>
                <a:lnTo>
                  <a:pt x="28397" y="0"/>
                </a:lnTo>
                <a:cubicBezTo>
                  <a:pt x="28429" y="0"/>
                  <a:pt x="28456" y="143"/>
                  <a:pt x="28479" y="383"/>
                </a:cubicBezTo>
                <a:cubicBezTo>
                  <a:pt x="28497" y="670"/>
                  <a:pt x="28501" y="1006"/>
                  <a:pt x="28492" y="1341"/>
                </a:cubicBezTo>
                <a:cubicBezTo>
                  <a:pt x="28275" y="8958"/>
                  <a:pt x="27595" y="14324"/>
                  <a:pt x="26842" y="14324"/>
                </a:cubicBezTo>
                <a:lnTo>
                  <a:pt x="20324" y="14324"/>
                </a:lnTo>
                <a:cubicBezTo>
                  <a:pt x="20297" y="14324"/>
                  <a:pt x="20265" y="14180"/>
                  <a:pt x="20247" y="13892"/>
                </a:cubicBezTo>
                <a:cubicBezTo>
                  <a:pt x="20229" y="13605"/>
                  <a:pt x="20224" y="13270"/>
                  <a:pt x="20233" y="12934"/>
                </a:cubicBezTo>
                <a:cubicBezTo>
                  <a:pt x="20451" y="5317"/>
                  <a:pt x="21131" y="0"/>
                  <a:pt x="21883" y="0"/>
                </a:cubicBezTo>
                <a:close/>
                <a:moveTo>
                  <a:pt x="1410" y="0"/>
                </a:moveTo>
                <a:lnTo>
                  <a:pt x="3973" y="0"/>
                </a:lnTo>
                <a:cubicBezTo>
                  <a:pt x="7461" y="0"/>
                  <a:pt x="9997" y="25049"/>
                  <a:pt x="9997" y="59583"/>
                </a:cubicBezTo>
                <a:lnTo>
                  <a:pt x="9997" y="59918"/>
                </a:lnTo>
                <a:cubicBezTo>
                  <a:pt x="9997" y="94595"/>
                  <a:pt x="7461" y="119788"/>
                  <a:pt x="3973" y="119788"/>
                </a:cubicBezTo>
                <a:lnTo>
                  <a:pt x="1410" y="119788"/>
                </a:lnTo>
                <a:cubicBezTo>
                  <a:pt x="630" y="119788"/>
                  <a:pt x="0" y="113131"/>
                  <a:pt x="0" y="104893"/>
                </a:cubicBezTo>
                <a:lnTo>
                  <a:pt x="0" y="14895"/>
                </a:lnTo>
                <a:cubicBezTo>
                  <a:pt x="0" y="6657"/>
                  <a:pt x="630" y="0"/>
                  <a:pt x="141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Helvetica Neue"/>
              <a:ea typeface="Helvetica Neue"/>
              <a:cs typeface="Helvetica Neue"/>
              <a:sym typeface="Helvetica Neue"/>
            </a:endParaRPr>
          </a:p>
        </p:txBody>
      </p:sp>
      <p:sp>
        <p:nvSpPr>
          <p:cNvPr id="256" name="Google Shape;256;p33"/>
          <p:cNvSpPr/>
          <p:nvPr/>
        </p:nvSpPr>
        <p:spPr>
          <a:xfrm>
            <a:off x="8563342" y="6377465"/>
            <a:ext cx="3222300" cy="215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600"/>
              <a:buFont typeface="Arial"/>
              <a:buNone/>
            </a:pPr>
            <a:r>
              <a:rPr lang="en-US" sz="800" b="0" i="0" u="none" strike="noStrike" cap="none">
                <a:solidFill>
                  <a:srgbClr val="CACACA"/>
                </a:solidFill>
                <a:latin typeface="Helvetica Neue"/>
                <a:ea typeface="Helvetica Neue"/>
                <a:cs typeface="Helvetica Neue"/>
                <a:sym typeface="Helvetica Neue"/>
              </a:rPr>
              <a:t>© </a:t>
            </a:r>
            <a:r>
              <a:rPr lang="en-US" sz="800" b="0" i="0" u="none" strike="noStrike" cap="none">
                <a:solidFill>
                  <a:schemeClr val="lt2"/>
                </a:solidFill>
                <a:latin typeface="Helvetica Neue"/>
                <a:ea typeface="Helvetica Neue"/>
                <a:cs typeface="Helvetica Neue"/>
                <a:sym typeface="Helvetica Neue"/>
              </a:rPr>
              <a:t>2020</a:t>
            </a:r>
            <a:r>
              <a:rPr lang="en-US" sz="800" b="0" i="0" u="none" strike="noStrike" cap="none">
                <a:solidFill>
                  <a:srgbClr val="CACACA"/>
                </a:solidFill>
                <a:latin typeface="Helvetica Neue"/>
                <a:ea typeface="Helvetica Neue"/>
                <a:cs typeface="Helvetica Neue"/>
                <a:sym typeface="Helvetica Neue"/>
              </a:rPr>
              <a:t> Delphix. All Rights Reserved. Private and Confidential.</a:t>
            </a:r>
            <a:endParaRPr sz="1467" b="0" i="0" u="none" strike="noStrike" cap="none">
              <a:solidFill>
                <a:srgbClr val="000000"/>
              </a:solidFill>
              <a:latin typeface="Arial"/>
              <a:ea typeface="Arial"/>
              <a:cs typeface="Arial"/>
              <a:sym typeface="Arial"/>
            </a:endParaRPr>
          </a:p>
        </p:txBody>
      </p:sp>
      <p:sp>
        <p:nvSpPr>
          <p:cNvPr id="257" name="Google Shape;257;p33"/>
          <p:cNvSpPr txBox="1">
            <a:spLocks noGrp="1"/>
          </p:cNvSpPr>
          <p:nvPr>
            <p:ph type="title"/>
          </p:nvPr>
        </p:nvSpPr>
        <p:spPr>
          <a:xfrm>
            <a:off x="385785" y="1806632"/>
            <a:ext cx="5544000" cy="22500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2667"/>
              <a:buFont typeface="Arial"/>
              <a:buNone/>
              <a:defRPr sz="2667" b="1">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8" name="Google Shape;258;p33"/>
          <p:cNvSpPr txBox="1">
            <a:spLocks noGrp="1"/>
          </p:cNvSpPr>
          <p:nvPr>
            <p:ph type="body" idx="1"/>
          </p:nvPr>
        </p:nvSpPr>
        <p:spPr>
          <a:xfrm>
            <a:off x="385234" y="4424084"/>
            <a:ext cx="5543700" cy="466200"/>
          </a:xfrm>
          <a:prstGeom prst="rect">
            <a:avLst/>
          </a:prstGeom>
          <a:noFill/>
          <a:ln>
            <a:noFill/>
          </a:ln>
        </p:spPr>
        <p:txBody>
          <a:bodyPr spcFirstLastPara="1" wrap="square" lIns="91425" tIns="45700" rIns="91425" bIns="45700" anchor="t" anchorCtr="0">
            <a:noAutofit/>
          </a:bodyPr>
          <a:lstStyle>
            <a:lvl1pPr marL="457200" lvl="0" indent="-228600" algn="l" rtl="0">
              <a:lnSpc>
                <a:spcPct val="125000"/>
              </a:lnSpc>
              <a:spcBef>
                <a:spcPts val="1000"/>
              </a:spcBef>
              <a:spcAft>
                <a:spcPts val="0"/>
              </a:spcAft>
              <a:buClr>
                <a:schemeClr val="dk1"/>
              </a:buClr>
              <a:buSzPts val="1333"/>
              <a:buNone/>
              <a:defRPr sz="1333"/>
            </a:lvl1pPr>
            <a:lvl2pPr marL="914400" lvl="1" indent="-228600" algn="l" rtl="0">
              <a:lnSpc>
                <a:spcPct val="125000"/>
              </a:lnSpc>
              <a:spcBef>
                <a:spcPts val="500"/>
              </a:spcBef>
              <a:spcAft>
                <a:spcPts val="0"/>
              </a:spcAft>
              <a:buClr>
                <a:schemeClr val="dk1"/>
              </a:buClr>
              <a:buSzPts val="1400"/>
              <a:buNone/>
              <a:defRPr/>
            </a:lvl2pPr>
            <a:lvl3pPr marL="1371600" lvl="2" indent="-228600" algn="l" rtl="0">
              <a:lnSpc>
                <a:spcPct val="125000"/>
              </a:lnSpc>
              <a:spcBef>
                <a:spcPts val="500"/>
              </a:spcBef>
              <a:spcAft>
                <a:spcPts val="0"/>
              </a:spcAft>
              <a:buClr>
                <a:schemeClr val="dk1"/>
              </a:buClr>
              <a:buSzPts val="1400"/>
              <a:buNone/>
              <a:defRPr/>
            </a:lvl3pPr>
            <a:lvl4pPr marL="1828800" lvl="3" indent="-228600" algn="l" rtl="0">
              <a:lnSpc>
                <a:spcPct val="125000"/>
              </a:lnSpc>
              <a:spcBef>
                <a:spcPts val="500"/>
              </a:spcBef>
              <a:spcAft>
                <a:spcPts val="0"/>
              </a:spcAft>
              <a:buClr>
                <a:schemeClr val="dk1"/>
              </a:buClr>
              <a:buSzPts val="1400"/>
              <a:buNone/>
              <a:defRPr/>
            </a:lvl4pPr>
            <a:lvl5pPr marL="2286000" lvl="4" indent="-228600" algn="l" rtl="0">
              <a:lnSpc>
                <a:spcPct val="125000"/>
              </a:lnSpc>
              <a:spcBef>
                <a:spcPts val="500"/>
              </a:spcBef>
              <a:spcAft>
                <a:spcPts val="0"/>
              </a:spcAft>
              <a:buClr>
                <a:schemeClr val="dk1"/>
              </a:buClr>
              <a:buSzPts val="1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59" name="Google Shape;259;p33"/>
          <p:cNvSpPr txBox="1">
            <a:spLocks noGrp="1"/>
          </p:cNvSpPr>
          <p:nvPr>
            <p:ph type="body" idx="2"/>
          </p:nvPr>
        </p:nvSpPr>
        <p:spPr>
          <a:xfrm>
            <a:off x="385234" y="6148976"/>
            <a:ext cx="5543700" cy="466200"/>
          </a:xfrm>
          <a:prstGeom prst="rect">
            <a:avLst/>
          </a:prstGeom>
          <a:noFill/>
          <a:ln>
            <a:noFill/>
          </a:ln>
        </p:spPr>
        <p:txBody>
          <a:bodyPr spcFirstLastPara="1" wrap="square" lIns="91425" tIns="45700" rIns="91425" bIns="45700" anchor="t" anchorCtr="0">
            <a:noAutofit/>
          </a:bodyPr>
          <a:lstStyle>
            <a:lvl1pPr marL="457200" lvl="0" indent="-228600" algn="l" rtl="0">
              <a:lnSpc>
                <a:spcPct val="125000"/>
              </a:lnSpc>
              <a:spcBef>
                <a:spcPts val="1000"/>
              </a:spcBef>
              <a:spcAft>
                <a:spcPts val="0"/>
              </a:spcAft>
              <a:buClr>
                <a:schemeClr val="lt1"/>
              </a:buClr>
              <a:buSzPts val="1333"/>
              <a:buNone/>
              <a:defRPr sz="1333">
                <a:solidFill>
                  <a:schemeClr val="lt1"/>
                </a:solidFill>
              </a:defRPr>
            </a:lvl1pPr>
            <a:lvl2pPr marL="914400" lvl="1" indent="-228600" algn="l" rtl="0">
              <a:lnSpc>
                <a:spcPct val="125000"/>
              </a:lnSpc>
              <a:spcBef>
                <a:spcPts val="500"/>
              </a:spcBef>
              <a:spcAft>
                <a:spcPts val="0"/>
              </a:spcAft>
              <a:buClr>
                <a:schemeClr val="lt1"/>
              </a:buClr>
              <a:buSzPts val="1400"/>
              <a:buNone/>
              <a:defRPr>
                <a:solidFill>
                  <a:schemeClr val="lt1"/>
                </a:solidFill>
              </a:defRPr>
            </a:lvl2pPr>
            <a:lvl3pPr marL="1371600" lvl="2" indent="-228600" algn="l" rtl="0">
              <a:lnSpc>
                <a:spcPct val="125000"/>
              </a:lnSpc>
              <a:spcBef>
                <a:spcPts val="500"/>
              </a:spcBef>
              <a:spcAft>
                <a:spcPts val="0"/>
              </a:spcAft>
              <a:buClr>
                <a:schemeClr val="lt1"/>
              </a:buClr>
              <a:buSzPts val="1400"/>
              <a:buNone/>
              <a:defRPr>
                <a:solidFill>
                  <a:schemeClr val="lt1"/>
                </a:solidFill>
              </a:defRPr>
            </a:lvl3pPr>
            <a:lvl4pPr marL="1828800" lvl="3" indent="-228600" algn="l" rtl="0">
              <a:lnSpc>
                <a:spcPct val="125000"/>
              </a:lnSpc>
              <a:spcBef>
                <a:spcPts val="500"/>
              </a:spcBef>
              <a:spcAft>
                <a:spcPts val="0"/>
              </a:spcAft>
              <a:buClr>
                <a:schemeClr val="lt1"/>
              </a:buClr>
              <a:buSzPts val="1400"/>
              <a:buNone/>
              <a:defRPr>
                <a:solidFill>
                  <a:schemeClr val="lt1"/>
                </a:solidFill>
              </a:defRPr>
            </a:lvl4pPr>
            <a:lvl5pPr marL="2286000" lvl="4" indent="-228600" algn="l" rtl="0">
              <a:lnSpc>
                <a:spcPct val="125000"/>
              </a:lnSpc>
              <a:spcBef>
                <a:spcPts val="500"/>
              </a:spcBef>
              <a:spcAft>
                <a:spcPts val="0"/>
              </a:spcAft>
              <a:buClr>
                <a:schemeClr val="lt1"/>
              </a:buClr>
              <a:buSzPts val="1400"/>
              <a:buNone/>
              <a:defRPr>
                <a:solidFill>
                  <a:schemeClr val="lt1"/>
                </a:solidFill>
              </a:defRPr>
            </a:lvl5pPr>
            <a:lvl6pPr marL="2743200" lvl="5" indent="-342900" algn="l" rtl="0">
              <a:lnSpc>
                <a:spcPct val="90000"/>
              </a:lnSpc>
              <a:spcBef>
                <a:spcPts val="500"/>
              </a:spcBef>
              <a:spcAft>
                <a:spcPts val="0"/>
              </a:spcAft>
              <a:buClr>
                <a:schemeClr val="lt1"/>
              </a:buClr>
              <a:buSzPts val="1800"/>
              <a:buChar char="•"/>
              <a:defRPr>
                <a:solidFill>
                  <a:schemeClr val="lt1"/>
                </a:solidFill>
              </a:defRPr>
            </a:lvl6pPr>
            <a:lvl7pPr marL="3200400" lvl="6" indent="-342900" algn="l" rtl="0">
              <a:lnSpc>
                <a:spcPct val="90000"/>
              </a:lnSpc>
              <a:spcBef>
                <a:spcPts val="500"/>
              </a:spcBef>
              <a:spcAft>
                <a:spcPts val="0"/>
              </a:spcAft>
              <a:buClr>
                <a:schemeClr val="lt1"/>
              </a:buClr>
              <a:buSzPts val="1800"/>
              <a:buChar char="•"/>
              <a:defRPr>
                <a:solidFill>
                  <a:schemeClr val="lt1"/>
                </a:solidFill>
              </a:defRPr>
            </a:lvl7pPr>
            <a:lvl8pPr marL="3657600" lvl="7" indent="-342900" algn="l" rtl="0">
              <a:lnSpc>
                <a:spcPct val="90000"/>
              </a:lnSpc>
              <a:spcBef>
                <a:spcPts val="500"/>
              </a:spcBef>
              <a:spcAft>
                <a:spcPts val="0"/>
              </a:spcAft>
              <a:buClr>
                <a:schemeClr val="lt1"/>
              </a:buClr>
              <a:buSzPts val="1800"/>
              <a:buChar char="•"/>
              <a:defRPr>
                <a:solidFill>
                  <a:schemeClr val="lt1"/>
                </a:solidFill>
              </a:defRPr>
            </a:lvl8pPr>
            <a:lvl9pPr marL="4114800" lvl="8" indent="-342900" algn="l" rtl="0">
              <a:lnSpc>
                <a:spcPct val="90000"/>
              </a:lnSpc>
              <a:spcBef>
                <a:spcPts val="500"/>
              </a:spcBef>
              <a:spcAft>
                <a:spcPts val="0"/>
              </a:spcAft>
              <a:buClr>
                <a:schemeClr val="lt1"/>
              </a:buClr>
              <a:buSzPts val="1800"/>
              <a:buChar char="•"/>
              <a:defRPr>
                <a:solidFill>
                  <a:schemeClr val="lt1"/>
                </a:solidFil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Cover-c">
  <p:cSld name="Title - Frontiers_1_1">
    <p:bg>
      <p:bgPr>
        <a:solidFill>
          <a:schemeClr val="lt1"/>
        </a:solidFill>
        <a:effectLst/>
      </p:bgPr>
    </p:bg>
    <p:spTree>
      <p:nvGrpSpPr>
        <p:cNvPr id="1" name="Shape 260"/>
        <p:cNvGrpSpPr/>
        <p:nvPr/>
      </p:nvGrpSpPr>
      <p:grpSpPr>
        <a:xfrm>
          <a:off x="0" y="0"/>
          <a:ext cx="0" cy="0"/>
          <a:chOff x="0" y="0"/>
          <a:chExt cx="0" cy="0"/>
        </a:xfrm>
      </p:grpSpPr>
      <p:sp>
        <p:nvSpPr>
          <p:cNvPr id="261" name="Google Shape;261;p34"/>
          <p:cNvSpPr/>
          <p:nvPr/>
        </p:nvSpPr>
        <p:spPr>
          <a:xfrm>
            <a:off x="-55675" y="-20525"/>
            <a:ext cx="12354900" cy="1170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nvGrpSpPr>
          <p:cNvPr id="262" name="Google Shape;262;p34"/>
          <p:cNvGrpSpPr/>
          <p:nvPr/>
        </p:nvGrpSpPr>
        <p:grpSpPr>
          <a:xfrm>
            <a:off x="6285602" y="-349059"/>
            <a:ext cx="9496525" cy="8295470"/>
            <a:chOff x="5852682" y="-487776"/>
            <a:chExt cx="8905218" cy="7778948"/>
          </a:xfrm>
        </p:grpSpPr>
        <p:pic>
          <p:nvPicPr>
            <p:cNvPr id="263" name="Google Shape;263;p34"/>
            <p:cNvPicPr preferRelativeResize="0"/>
            <p:nvPr/>
          </p:nvPicPr>
          <p:blipFill>
            <a:blip r:embed="rId2">
              <a:alphaModFix/>
            </a:blip>
            <a:stretch>
              <a:fillRect/>
            </a:stretch>
          </p:blipFill>
          <p:spPr>
            <a:xfrm>
              <a:off x="6179256" y="-487776"/>
              <a:ext cx="8135297" cy="6231062"/>
            </a:xfrm>
            <a:prstGeom prst="rect">
              <a:avLst/>
            </a:prstGeom>
            <a:noFill/>
            <a:ln>
              <a:noFill/>
            </a:ln>
          </p:spPr>
        </p:pic>
        <p:pic>
          <p:nvPicPr>
            <p:cNvPr id="264" name="Google Shape;264;p34"/>
            <p:cNvPicPr preferRelativeResize="0"/>
            <p:nvPr/>
          </p:nvPicPr>
          <p:blipFill>
            <a:blip r:embed="rId3">
              <a:alphaModFix/>
            </a:blip>
            <a:stretch>
              <a:fillRect/>
            </a:stretch>
          </p:blipFill>
          <p:spPr>
            <a:xfrm>
              <a:off x="10665839" y="3667462"/>
              <a:ext cx="4092062" cy="2651875"/>
            </a:xfrm>
            <a:prstGeom prst="rect">
              <a:avLst/>
            </a:prstGeom>
            <a:noFill/>
            <a:ln>
              <a:noFill/>
            </a:ln>
          </p:spPr>
        </p:pic>
        <p:pic>
          <p:nvPicPr>
            <p:cNvPr id="265" name="Google Shape;265;p34"/>
            <p:cNvPicPr preferRelativeResize="0"/>
            <p:nvPr/>
          </p:nvPicPr>
          <p:blipFill>
            <a:blip r:embed="rId4">
              <a:alphaModFix/>
            </a:blip>
            <a:stretch>
              <a:fillRect/>
            </a:stretch>
          </p:blipFill>
          <p:spPr>
            <a:xfrm>
              <a:off x="5852682" y="3352691"/>
              <a:ext cx="3199463" cy="2073439"/>
            </a:xfrm>
            <a:prstGeom prst="rect">
              <a:avLst/>
            </a:prstGeom>
            <a:noFill/>
            <a:ln>
              <a:noFill/>
            </a:ln>
          </p:spPr>
        </p:pic>
        <p:pic>
          <p:nvPicPr>
            <p:cNvPr id="266" name="Google Shape;266;p34"/>
            <p:cNvPicPr preferRelativeResize="0"/>
            <p:nvPr/>
          </p:nvPicPr>
          <p:blipFill>
            <a:blip r:embed="rId5">
              <a:alphaModFix/>
            </a:blip>
            <a:stretch>
              <a:fillRect/>
            </a:stretch>
          </p:blipFill>
          <p:spPr>
            <a:xfrm>
              <a:off x="6994713" y="4100640"/>
              <a:ext cx="4923242" cy="3190532"/>
            </a:xfrm>
            <a:prstGeom prst="rect">
              <a:avLst/>
            </a:prstGeom>
            <a:noFill/>
            <a:ln>
              <a:noFill/>
            </a:ln>
          </p:spPr>
        </p:pic>
      </p:grpSp>
      <p:sp>
        <p:nvSpPr>
          <p:cNvPr id="267" name="Google Shape;267;p34"/>
          <p:cNvSpPr/>
          <p:nvPr/>
        </p:nvSpPr>
        <p:spPr>
          <a:xfrm>
            <a:off x="734625" y="475075"/>
            <a:ext cx="1905900" cy="179100"/>
          </a:xfrm>
          <a:custGeom>
            <a:avLst/>
            <a:gdLst/>
            <a:ahLst/>
            <a:cxnLst/>
            <a:rect l="l" t="t" r="r" b="b"/>
            <a:pathLst>
              <a:path w="120000" h="120000" extrusionOk="0">
                <a:moveTo>
                  <a:pt x="20563" y="105675"/>
                </a:moveTo>
                <a:lnTo>
                  <a:pt x="27077" y="105675"/>
                </a:lnTo>
                <a:cubicBezTo>
                  <a:pt x="27108" y="105675"/>
                  <a:pt x="27140" y="105819"/>
                  <a:pt x="27158" y="106107"/>
                </a:cubicBezTo>
                <a:cubicBezTo>
                  <a:pt x="27176" y="106394"/>
                  <a:pt x="27181" y="106730"/>
                  <a:pt x="27172" y="107065"/>
                </a:cubicBezTo>
                <a:cubicBezTo>
                  <a:pt x="26954" y="114682"/>
                  <a:pt x="26274" y="119999"/>
                  <a:pt x="25522" y="119999"/>
                </a:cubicBezTo>
                <a:lnTo>
                  <a:pt x="19008" y="119999"/>
                </a:lnTo>
                <a:cubicBezTo>
                  <a:pt x="18976" y="119999"/>
                  <a:pt x="18945" y="119856"/>
                  <a:pt x="18926" y="119616"/>
                </a:cubicBezTo>
                <a:cubicBezTo>
                  <a:pt x="18908" y="119329"/>
                  <a:pt x="18904" y="118994"/>
                  <a:pt x="18913" y="118658"/>
                </a:cubicBezTo>
                <a:cubicBezTo>
                  <a:pt x="19130" y="111041"/>
                  <a:pt x="19810" y="105675"/>
                  <a:pt x="20563" y="105675"/>
                </a:cubicBezTo>
                <a:close/>
                <a:moveTo>
                  <a:pt x="21327" y="52837"/>
                </a:moveTo>
                <a:lnTo>
                  <a:pt x="27841" y="52837"/>
                </a:lnTo>
                <a:cubicBezTo>
                  <a:pt x="27873" y="52837"/>
                  <a:pt x="27900" y="53029"/>
                  <a:pt x="27919" y="53269"/>
                </a:cubicBezTo>
                <a:cubicBezTo>
                  <a:pt x="27937" y="53556"/>
                  <a:pt x="27941" y="53892"/>
                  <a:pt x="27932" y="54227"/>
                </a:cubicBezTo>
                <a:cubicBezTo>
                  <a:pt x="27715" y="61796"/>
                  <a:pt x="27039" y="67162"/>
                  <a:pt x="26282" y="67162"/>
                </a:cubicBezTo>
                <a:lnTo>
                  <a:pt x="19768" y="67162"/>
                </a:lnTo>
                <a:cubicBezTo>
                  <a:pt x="19736" y="67162"/>
                  <a:pt x="19709" y="66970"/>
                  <a:pt x="19687" y="66730"/>
                </a:cubicBezTo>
                <a:cubicBezTo>
                  <a:pt x="19673" y="66443"/>
                  <a:pt x="19664" y="66108"/>
                  <a:pt x="19673" y="65772"/>
                </a:cubicBezTo>
                <a:cubicBezTo>
                  <a:pt x="19891" y="58203"/>
                  <a:pt x="20570" y="52837"/>
                  <a:pt x="21327" y="52837"/>
                </a:cubicBezTo>
                <a:close/>
                <a:moveTo>
                  <a:pt x="60050" y="14273"/>
                </a:moveTo>
                <a:cubicBezTo>
                  <a:pt x="59860" y="14273"/>
                  <a:pt x="59705" y="15901"/>
                  <a:pt x="59701" y="17961"/>
                </a:cubicBezTo>
                <a:lnTo>
                  <a:pt x="59701" y="64085"/>
                </a:lnTo>
                <a:lnTo>
                  <a:pt x="62365" y="64085"/>
                </a:lnTo>
                <a:cubicBezTo>
                  <a:pt x="64145" y="64085"/>
                  <a:pt x="65343" y="54122"/>
                  <a:pt x="65343" y="39227"/>
                </a:cubicBezTo>
                <a:lnTo>
                  <a:pt x="65343" y="38891"/>
                </a:lnTo>
                <a:cubicBezTo>
                  <a:pt x="65343" y="23229"/>
                  <a:pt x="64281" y="14273"/>
                  <a:pt x="62434" y="14273"/>
                </a:cubicBezTo>
                <a:close/>
                <a:moveTo>
                  <a:pt x="1846" y="14225"/>
                </a:moveTo>
                <a:cubicBezTo>
                  <a:pt x="1623" y="14225"/>
                  <a:pt x="1447" y="16141"/>
                  <a:pt x="1447" y="18488"/>
                </a:cubicBezTo>
                <a:lnTo>
                  <a:pt x="1447" y="105515"/>
                </a:lnTo>
                <a:lnTo>
                  <a:pt x="3969" y="105515"/>
                </a:lnTo>
                <a:cubicBezTo>
                  <a:pt x="6636" y="105515"/>
                  <a:pt x="8505" y="86883"/>
                  <a:pt x="8505" y="60205"/>
                </a:cubicBezTo>
                <a:lnTo>
                  <a:pt x="8505" y="59918"/>
                </a:lnTo>
                <a:cubicBezTo>
                  <a:pt x="8505" y="33048"/>
                  <a:pt x="6640" y="14225"/>
                  <a:pt x="3973" y="14225"/>
                </a:cubicBezTo>
                <a:close/>
                <a:moveTo>
                  <a:pt x="109963" y="0"/>
                </a:moveTo>
                <a:lnTo>
                  <a:pt x="110784" y="0"/>
                </a:lnTo>
                <a:cubicBezTo>
                  <a:pt x="111229" y="0"/>
                  <a:pt x="111651" y="2203"/>
                  <a:pt x="111914" y="5987"/>
                </a:cubicBezTo>
                <a:lnTo>
                  <a:pt x="114855" y="47848"/>
                </a:lnTo>
                <a:lnTo>
                  <a:pt x="117801" y="5987"/>
                </a:lnTo>
                <a:cubicBezTo>
                  <a:pt x="118068" y="2203"/>
                  <a:pt x="118490" y="0"/>
                  <a:pt x="118935" y="0"/>
                </a:cubicBezTo>
                <a:lnTo>
                  <a:pt x="119743" y="0"/>
                </a:lnTo>
                <a:cubicBezTo>
                  <a:pt x="119779" y="0"/>
                  <a:pt x="119811" y="191"/>
                  <a:pt x="119829" y="526"/>
                </a:cubicBezTo>
                <a:cubicBezTo>
                  <a:pt x="119843" y="862"/>
                  <a:pt x="119843" y="1245"/>
                  <a:pt x="119820" y="1580"/>
                </a:cubicBezTo>
                <a:lnTo>
                  <a:pt x="115745" y="58768"/>
                </a:lnTo>
                <a:lnTo>
                  <a:pt x="119979" y="118208"/>
                </a:lnTo>
                <a:cubicBezTo>
                  <a:pt x="120002" y="118543"/>
                  <a:pt x="120002" y="118926"/>
                  <a:pt x="119997" y="119261"/>
                </a:cubicBezTo>
                <a:cubicBezTo>
                  <a:pt x="119979" y="119597"/>
                  <a:pt x="119947" y="119788"/>
                  <a:pt x="119911" y="119788"/>
                </a:cubicBezTo>
                <a:lnTo>
                  <a:pt x="119071" y="119788"/>
                </a:lnTo>
                <a:cubicBezTo>
                  <a:pt x="118627" y="119788"/>
                  <a:pt x="118204" y="117585"/>
                  <a:pt x="117937" y="113801"/>
                </a:cubicBezTo>
                <a:lnTo>
                  <a:pt x="114832" y="69593"/>
                </a:lnTo>
                <a:lnTo>
                  <a:pt x="111728" y="113801"/>
                </a:lnTo>
                <a:cubicBezTo>
                  <a:pt x="111465" y="117585"/>
                  <a:pt x="111043" y="119788"/>
                  <a:pt x="110593" y="119788"/>
                </a:cubicBezTo>
                <a:lnTo>
                  <a:pt x="109804" y="119788"/>
                </a:lnTo>
                <a:cubicBezTo>
                  <a:pt x="109767" y="119788"/>
                  <a:pt x="109736" y="119597"/>
                  <a:pt x="109722" y="119261"/>
                </a:cubicBezTo>
                <a:cubicBezTo>
                  <a:pt x="109704" y="118926"/>
                  <a:pt x="109704" y="118543"/>
                  <a:pt x="109727" y="118208"/>
                </a:cubicBezTo>
                <a:lnTo>
                  <a:pt x="113961" y="58768"/>
                </a:lnTo>
                <a:lnTo>
                  <a:pt x="109885" y="1580"/>
                </a:lnTo>
                <a:cubicBezTo>
                  <a:pt x="109863" y="1245"/>
                  <a:pt x="109858" y="862"/>
                  <a:pt x="109876" y="526"/>
                </a:cubicBezTo>
                <a:cubicBezTo>
                  <a:pt x="109895" y="191"/>
                  <a:pt x="109926" y="0"/>
                  <a:pt x="109963" y="0"/>
                </a:cubicBezTo>
                <a:close/>
                <a:moveTo>
                  <a:pt x="98360" y="0"/>
                </a:moveTo>
                <a:lnTo>
                  <a:pt x="99402" y="0"/>
                </a:lnTo>
                <a:cubicBezTo>
                  <a:pt x="99456" y="0"/>
                  <a:pt x="99497" y="431"/>
                  <a:pt x="99497" y="957"/>
                </a:cubicBezTo>
                <a:lnTo>
                  <a:pt x="99497" y="106569"/>
                </a:lnTo>
                <a:lnTo>
                  <a:pt x="99497" y="116435"/>
                </a:lnTo>
                <a:cubicBezTo>
                  <a:pt x="99497" y="118256"/>
                  <a:pt x="99352" y="119740"/>
                  <a:pt x="99179" y="119740"/>
                </a:cubicBezTo>
                <a:lnTo>
                  <a:pt x="98160" y="119740"/>
                </a:lnTo>
                <a:cubicBezTo>
                  <a:pt x="98151" y="119788"/>
                  <a:pt x="98146" y="119788"/>
                  <a:pt x="98137" y="119788"/>
                </a:cubicBezTo>
                <a:cubicBezTo>
                  <a:pt x="98128" y="119788"/>
                  <a:pt x="98114" y="119788"/>
                  <a:pt x="98105" y="119740"/>
                </a:cubicBezTo>
                <a:cubicBezTo>
                  <a:pt x="98069" y="119549"/>
                  <a:pt x="98041" y="119261"/>
                  <a:pt x="98041" y="118830"/>
                </a:cubicBezTo>
                <a:lnTo>
                  <a:pt x="98041" y="3304"/>
                </a:lnTo>
                <a:cubicBezTo>
                  <a:pt x="98041" y="1484"/>
                  <a:pt x="98187" y="0"/>
                  <a:pt x="98360" y="0"/>
                </a:cubicBezTo>
                <a:close/>
                <a:moveTo>
                  <a:pt x="77230" y="0"/>
                </a:moveTo>
                <a:lnTo>
                  <a:pt x="78268" y="0"/>
                </a:lnTo>
                <a:cubicBezTo>
                  <a:pt x="78323" y="0"/>
                  <a:pt x="78363" y="431"/>
                  <a:pt x="78363" y="957"/>
                </a:cubicBezTo>
                <a:lnTo>
                  <a:pt x="78363" y="52398"/>
                </a:lnTo>
                <a:lnTo>
                  <a:pt x="84623" y="52398"/>
                </a:lnTo>
                <a:lnTo>
                  <a:pt x="84623" y="3304"/>
                </a:lnTo>
                <a:cubicBezTo>
                  <a:pt x="84623" y="1484"/>
                  <a:pt x="84768" y="0"/>
                  <a:pt x="84940" y="0"/>
                </a:cubicBezTo>
                <a:lnTo>
                  <a:pt x="85979" y="0"/>
                </a:lnTo>
                <a:cubicBezTo>
                  <a:pt x="86029" y="0"/>
                  <a:pt x="86074" y="431"/>
                  <a:pt x="86074" y="957"/>
                </a:cubicBezTo>
                <a:lnTo>
                  <a:pt x="86074" y="116483"/>
                </a:lnTo>
                <a:cubicBezTo>
                  <a:pt x="86074" y="118303"/>
                  <a:pt x="85929" y="119788"/>
                  <a:pt x="85757" y="119788"/>
                </a:cubicBezTo>
                <a:lnTo>
                  <a:pt x="84718" y="119788"/>
                </a:lnTo>
                <a:cubicBezTo>
                  <a:pt x="84668" y="119788"/>
                  <a:pt x="84623" y="119357"/>
                  <a:pt x="84623" y="118830"/>
                </a:cubicBezTo>
                <a:lnTo>
                  <a:pt x="84623" y="66815"/>
                </a:lnTo>
                <a:lnTo>
                  <a:pt x="78363" y="66815"/>
                </a:lnTo>
                <a:lnTo>
                  <a:pt x="78363" y="116435"/>
                </a:lnTo>
                <a:cubicBezTo>
                  <a:pt x="78363" y="118303"/>
                  <a:pt x="78223" y="119788"/>
                  <a:pt x="78051" y="119788"/>
                </a:cubicBezTo>
                <a:lnTo>
                  <a:pt x="77012" y="119788"/>
                </a:lnTo>
                <a:cubicBezTo>
                  <a:pt x="76957" y="119788"/>
                  <a:pt x="76917" y="119309"/>
                  <a:pt x="76917" y="118783"/>
                </a:cubicBezTo>
                <a:lnTo>
                  <a:pt x="76917" y="3304"/>
                </a:lnTo>
                <a:cubicBezTo>
                  <a:pt x="76917" y="1484"/>
                  <a:pt x="77057" y="0"/>
                  <a:pt x="77230" y="0"/>
                </a:cubicBezTo>
                <a:close/>
                <a:moveTo>
                  <a:pt x="59664" y="0"/>
                </a:moveTo>
                <a:lnTo>
                  <a:pt x="62529" y="0"/>
                </a:lnTo>
                <a:cubicBezTo>
                  <a:pt x="65130" y="0"/>
                  <a:pt x="66810" y="15039"/>
                  <a:pt x="66810" y="38412"/>
                </a:cubicBezTo>
                <a:lnTo>
                  <a:pt x="66810" y="38748"/>
                </a:lnTo>
                <a:cubicBezTo>
                  <a:pt x="66810" y="66001"/>
                  <a:pt x="64676" y="78262"/>
                  <a:pt x="62134" y="78262"/>
                </a:cubicBezTo>
                <a:lnTo>
                  <a:pt x="59705" y="78262"/>
                </a:lnTo>
                <a:lnTo>
                  <a:pt x="59705" y="116483"/>
                </a:lnTo>
                <a:cubicBezTo>
                  <a:pt x="59705" y="118303"/>
                  <a:pt x="59564" y="119788"/>
                  <a:pt x="59392" y="119788"/>
                </a:cubicBezTo>
                <a:lnTo>
                  <a:pt x="58348" y="119788"/>
                </a:lnTo>
                <a:cubicBezTo>
                  <a:pt x="58298" y="119788"/>
                  <a:pt x="58252" y="119357"/>
                  <a:pt x="58252" y="118830"/>
                </a:cubicBezTo>
                <a:lnTo>
                  <a:pt x="58252" y="14895"/>
                </a:lnTo>
                <a:cubicBezTo>
                  <a:pt x="58252" y="6705"/>
                  <a:pt x="58888" y="0"/>
                  <a:pt x="59664" y="0"/>
                </a:cubicBezTo>
                <a:close/>
                <a:moveTo>
                  <a:pt x="40088" y="0"/>
                </a:moveTo>
                <a:lnTo>
                  <a:pt x="41108" y="0"/>
                </a:lnTo>
                <a:cubicBezTo>
                  <a:pt x="41158" y="0"/>
                  <a:pt x="41199" y="383"/>
                  <a:pt x="41199" y="910"/>
                </a:cubicBezTo>
                <a:lnTo>
                  <a:pt x="41199" y="105563"/>
                </a:lnTo>
                <a:lnTo>
                  <a:pt x="47895" y="105563"/>
                </a:lnTo>
                <a:cubicBezTo>
                  <a:pt x="47945" y="105563"/>
                  <a:pt x="47986" y="105994"/>
                  <a:pt x="47986" y="106521"/>
                </a:cubicBezTo>
                <a:lnTo>
                  <a:pt x="47986" y="116675"/>
                </a:lnTo>
                <a:cubicBezTo>
                  <a:pt x="47986" y="118399"/>
                  <a:pt x="47854" y="119788"/>
                  <a:pt x="47691" y="119788"/>
                </a:cubicBezTo>
                <a:lnTo>
                  <a:pt x="40465" y="119788"/>
                </a:lnTo>
                <a:cubicBezTo>
                  <a:pt x="40070" y="119788"/>
                  <a:pt x="39748" y="116435"/>
                  <a:pt x="39748" y="112221"/>
                </a:cubicBezTo>
                <a:lnTo>
                  <a:pt x="39748" y="3592"/>
                </a:lnTo>
                <a:cubicBezTo>
                  <a:pt x="39748" y="1580"/>
                  <a:pt x="39902" y="0"/>
                  <a:pt x="40088" y="0"/>
                </a:cubicBezTo>
                <a:close/>
                <a:moveTo>
                  <a:pt x="21883" y="0"/>
                </a:moveTo>
                <a:lnTo>
                  <a:pt x="28397" y="0"/>
                </a:lnTo>
                <a:cubicBezTo>
                  <a:pt x="28429" y="0"/>
                  <a:pt x="28456" y="143"/>
                  <a:pt x="28479" y="383"/>
                </a:cubicBezTo>
                <a:cubicBezTo>
                  <a:pt x="28497" y="670"/>
                  <a:pt x="28501" y="1006"/>
                  <a:pt x="28492" y="1341"/>
                </a:cubicBezTo>
                <a:cubicBezTo>
                  <a:pt x="28275" y="8958"/>
                  <a:pt x="27595" y="14324"/>
                  <a:pt x="26842" y="14324"/>
                </a:cubicBezTo>
                <a:lnTo>
                  <a:pt x="20324" y="14324"/>
                </a:lnTo>
                <a:cubicBezTo>
                  <a:pt x="20297" y="14324"/>
                  <a:pt x="20265" y="14180"/>
                  <a:pt x="20247" y="13892"/>
                </a:cubicBezTo>
                <a:cubicBezTo>
                  <a:pt x="20229" y="13605"/>
                  <a:pt x="20224" y="13270"/>
                  <a:pt x="20233" y="12934"/>
                </a:cubicBezTo>
                <a:cubicBezTo>
                  <a:pt x="20451" y="5317"/>
                  <a:pt x="21131" y="0"/>
                  <a:pt x="21883" y="0"/>
                </a:cubicBezTo>
                <a:close/>
                <a:moveTo>
                  <a:pt x="1410" y="0"/>
                </a:moveTo>
                <a:lnTo>
                  <a:pt x="3973" y="0"/>
                </a:lnTo>
                <a:cubicBezTo>
                  <a:pt x="7461" y="0"/>
                  <a:pt x="9997" y="25049"/>
                  <a:pt x="9997" y="59583"/>
                </a:cubicBezTo>
                <a:lnTo>
                  <a:pt x="9997" y="59918"/>
                </a:lnTo>
                <a:cubicBezTo>
                  <a:pt x="9997" y="94595"/>
                  <a:pt x="7461" y="119788"/>
                  <a:pt x="3973" y="119788"/>
                </a:cubicBezTo>
                <a:lnTo>
                  <a:pt x="1410" y="119788"/>
                </a:lnTo>
                <a:cubicBezTo>
                  <a:pt x="630" y="119788"/>
                  <a:pt x="0" y="113131"/>
                  <a:pt x="0" y="104893"/>
                </a:cubicBezTo>
                <a:lnTo>
                  <a:pt x="0" y="14895"/>
                </a:lnTo>
                <a:cubicBezTo>
                  <a:pt x="0" y="6657"/>
                  <a:pt x="630" y="0"/>
                  <a:pt x="141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accent1"/>
              </a:solidFill>
              <a:latin typeface="Helvetica Neue"/>
              <a:ea typeface="Helvetica Neue"/>
              <a:cs typeface="Helvetica Neue"/>
              <a:sym typeface="Helvetica Neue"/>
            </a:endParaRPr>
          </a:p>
        </p:txBody>
      </p:sp>
      <p:sp>
        <p:nvSpPr>
          <p:cNvPr id="268" name="Google Shape;268;p34"/>
          <p:cNvSpPr txBox="1">
            <a:spLocks noGrp="1"/>
          </p:cNvSpPr>
          <p:nvPr>
            <p:ph type="title"/>
          </p:nvPr>
        </p:nvSpPr>
        <p:spPr>
          <a:xfrm>
            <a:off x="563050" y="1765825"/>
            <a:ext cx="5747400" cy="42915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3000"/>
              <a:buFont typeface="Arial"/>
              <a:buNone/>
              <a:defRPr sz="3000" b="1">
                <a:solidFill>
                  <a:schemeClr val="dk1"/>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grpSp>
        <p:nvGrpSpPr>
          <p:cNvPr id="269" name="Google Shape;269;p34"/>
          <p:cNvGrpSpPr/>
          <p:nvPr/>
        </p:nvGrpSpPr>
        <p:grpSpPr>
          <a:xfrm>
            <a:off x="7687539" y="6316130"/>
            <a:ext cx="4444720" cy="215400"/>
            <a:chOff x="698764" y="6392330"/>
            <a:chExt cx="4444720" cy="215400"/>
          </a:xfrm>
        </p:grpSpPr>
        <p:sp>
          <p:nvSpPr>
            <p:cNvPr id="270" name="Google Shape;270;p34"/>
            <p:cNvSpPr/>
            <p:nvPr/>
          </p:nvSpPr>
          <p:spPr>
            <a:xfrm>
              <a:off x="698764" y="6445456"/>
              <a:ext cx="1161300" cy="109200"/>
            </a:xfrm>
            <a:custGeom>
              <a:avLst/>
              <a:gdLst/>
              <a:ahLst/>
              <a:cxnLst/>
              <a:rect l="l" t="t" r="r" b="b"/>
              <a:pathLst>
                <a:path w="120000" h="120000" extrusionOk="0">
                  <a:moveTo>
                    <a:pt x="20563" y="105675"/>
                  </a:moveTo>
                  <a:lnTo>
                    <a:pt x="27077" y="105675"/>
                  </a:lnTo>
                  <a:cubicBezTo>
                    <a:pt x="27108" y="105675"/>
                    <a:pt x="27140" y="105819"/>
                    <a:pt x="27158" y="106107"/>
                  </a:cubicBezTo>
                  <a:cubicBezTo>
                    <a:pt x="27176" y="106394"/>
                    <a:pt x="27181" y="106730"/>
                    <a:pt x="27172" y="107065"/>
                  </a:cubicBezTo>
                  <a:cubicBezTo>
                    <a:pt x="26954" y="114682"/>
                    <a:pt x="26274" y="119999"/>
                    <a:pt x="25522" y="119999"/>
                  </a:cubicBezTo>
                  <a:lnTo>
                    <a:pt x="19008" y="119999"/>
                  </a:lnTo>
                  <a:cubicBezTo>
                    <a:pt x="18976" y="119999"/>
                    <a:pt x="18945" y="119856"/>
                    <a:pt x="18926" y="119616"/>
                  </a:cubicBezTo>
                  <a:cubicBezTo>
                    <a:pt x="18908" y="119329"/>
                    <a:pt x="18904" y="118994"/>
                    <a:pt x="18913" y="118658"/>
                  </a:cubicBezTo>
                  <a:cubicBezTo>
                    <a:pt x="19130" y="111041"/>
                    <a:pt x="19810" y="105675"/>
                    <a:pt x="20563" y="105675"/>
                  </a:cubicBezTo>
                  <a:close/>
                  <a:moveTo>
                    <a:pt x="21327" y="52837"/>
                  </a:moveTo>
                  <a:lnTo>
                    <a:pt x="27841" y="52837"/>
                  </a:lnTo>
                  <a:cubicBezTo>
                    <a:pt x="27873" y="52837"/>
                    <a:pt x="27900" y="53029"/>
                    <a:pt x="27919" y="53269"/>
                  </a:cubicBezTo>
                  <a:cubicBezTo>
                    <a:pt x="27937" y="53556"/>
                    <a:pt x="27941" y="53892"/>
                    <a:pt x="27932" y="54227"/>
                  </a:cubicBezTo>
                  <a:cubicBezTo>
                    <a:pt x="27715" y="61796"/>
                    <a:pt x="27039" y="67162"/>
                    <a:pt x="26282" y="67162"/>
                  </a:cubicBezTo>
                  <a:lnTo>
                    <a:pt x="19768" y="67162"/>
                  </a:lnTo>
                  <a:cubicBezTo>
                    <a:pt x="19736" y="67162"/>
                    <a:pt x="19709" y="66970"/>
                    <a:pt x="19687" y="66730"/>
                  </a:cubicBezTo>
                  <a:cubicBezTo>
                    <a:pt x="19673" y="66443"/>
                    <a:pt x="19664" y="66108"/>
                    <a:pt x="19673" y="65772"/>
                  </a:cubicBezTo>
                  <a:cubicBezTo>
                    <a:pt x="19891" y="58203"/>
                    <a:pt x="20570" y="52837"/>
                    <a:pt x="21327" y="52837"/>
                  </a:cubicBezTo>
                  <a:close/>
                  <a:moveTo>
                    <a:pt x="60050" y="14273"/>
                  </a:moveTo>
                  <a:cubicBezTo>
                    <a:pt x="59860" y="14273"/>
                    <a:pt x="59705" y="15901"/>
                    <a:pt x="59701" y="17961"/>
                  </a:cubicBezTo>
                  <a:lnTo>
                    <a:pt x="59701" y="64085"/>
                  </a:lnTo>
                  <a:lnTo>
                    <a:pt x="62365" y="64085"/>
                  </a:lnTo>
                  <a:cubicBezTo>
                    <a:pt x="64145" y="64085"/>
                    <a:pt x="65343" y="54122"/>
                    <a:pt x="65343" y="39227"/>
                  </a:cubicBezTo>
                  <a:lnTo>
                    <a:pt x="65343" y="38891"/>
                  </a:lnTo>
                  <a:cubicBezTo>
                    <a:pt x="65343" y="23229"/>
                    <a:pt x="64281" y="14273"/>
                    <a:pt x="62434" y="14273"/>
                  </a:cubicBezTo>
                  <a:close/>
                  <a:moveTo>
                    <a:pt x="1846" y="14225"/>
                  </a:moveTo>
                  <a:cubicBezTo>
                    <a:pt x="1623" y="14225"/>
                    <a:pt x="1447" y="16141"/>
                    <a:pt x="1447" y="18488"/>
                  </a:cubicBezTo>
                  <a:lnTo>
                    <a:pt x="1447" y="105515"/>
                  </a:lnTo>
                  <a:lnTo>
                    <a:pt x="3969" y="105515"/>
                  </a:lnTo>
                  <a:cubicBezTo>
                    <a:pt x="6636" y="105515"/>
                    <a:pt x="8505" y="86883"/>
                    <a:pt x="8505" y="60205"/>
                  </a:cubicBezTo>
                  <a:lnTo>
                    <a:pt x="8505" y="59918"/>
                  </a:lnTo>
                  <a:cubicBezTo>
                    <a:pt x="8505" y="33048"/>
                    <a:pt x="6640" y="14225"/>
                    <a:pt x="3973" y="14225"/>
                  </a:cubicBezTo>
                  <a:close/>
                  <a:moveTo>
                    <a:pt x="109963" y="0"/>
                  </a:moveTo>
                  <a:lnTo>
                    <a:pt x="110784" y="0"/>
                  </a:lnTo>
                  <a:cubicBezTo>
                    <a:pt x="111229" y="0"/>
                    <a:pt x="111651" y="2203"/>
                    <a:pt x="111914" y="5987"/>
                  </a:cubicBezTo>
                  <a:lnTo>
                    <a:pt x="114855" y="47848"/>
                  </a:lnTo>
                  <a:lnTo>
                    <a:pt x="117801" y="5987"/>
                  </a:lnTo>
                  <a:cubicBezTo>
                    <a:pt x="118068" y="2203"/>
                    <a:pt x="118490" y="0"/>
                    <a:pt x="118935" y="0"/>
                  </a:cubicBezTo>
                  <a:lnTo>
                    <a:pt x="119743" y="0"/>
                  </a:lnTo>
                  <a:cubicBezTo>
                    <a:pt x="119779" y="0"/>
                    <a:pt x="119811" y="191"/>
                    <a:pt x="119829" y="526"/>
                  </a:cubicBezTo>
                  <a:cubicBezTo>
                    <a:pt x="119843" y="862"/>
                    <a:pt x="119843" y="1245"/>
                    <a:pt x="119820" y="1580"/>
                  </a:cubicBezTo>
                  <a:lnTo>
                    <a:pt x="115745" y="58768"/>
                  </a:lnTo>
                  <a:lnTo>
                    <a:pt x="119979" y="118208"/>
                  </a:lnTo>
                  <a:cubicBezTo>
                    <a:pt x="120002" y="118543"/>
                    <a:pt x="120002" y="118926"/>
                    <a:pt x="119997" y="119261"/>
                  </a:cubicBezTo>
                  <a:cubicBezTo>
                    <a:pt x="119979" y="119597"/>
                    <a:pt x="119947" y="119788"/>
                    <a:pt x="119911" y="119788"/>
                  </a:cubicBezTo>
                  <a:lnTo>
                    <a:pt x="119071" y="119788"/>
                  </a:lnTo>
                  <a:cubicBezTo>
                    <a:pt x="118627" y="119788"/>
                    <a:pt x="118204" y="117585"/>
                    <a:pt x="117937" y="113801"/>
                  </a:cubicBezTo>
                  <a:lnTo>
                    <a:pt x="114832" y="69593"/>
                  </a:lnTo>
                  <a:lnTo>
                    <a:pt x="111728" y="113801"/>
                  </a:lnTo>
                  <a:cubicBezTo>
                    <a:pt x="111465" y="117585"/>
                    <a:pt x="111043" y="119788"/>
                    <a:pt x="110593" y="119788"/>
                  </a:cubicBezTo>
                  <a:lnTo>
                    <a:pt x="109804" y="119788"/>
                  </a:lnTo>
                  <a:cubicBezTo>
                    <a:pt x="109767" y="119788"/>
                    <a:pt x="109736" y="119597"/>
                    <a:pt x="109722" y="119261"/>
                  </a:cubicBezTo>
                  <a:cubicBezTo>
                    <a:pt x="109704" y="118926"/>
                    <a:pt x="109704" y="118543"/>
                    <a:pt x="109727" y="118208"/>
                  </a:cubicBezTo>
                  <a:lnTo>
                    <a:pt x="113961" y="58768"/>
                  </a:lnTo>
                  <a:lnTo>
                    <a:pt x="109885" y="1580"/>
                  </a:lnTo>
                  <a:cubicBezTo>
                    <a:pt x="109863" y="1245"/>
                    <a:pt x="109858" y="862"/>
                    <a:pt x="109876" y="526"/>
                  </a:cubicBezTo>
                  <a:cubicBezTo>
                    <a:pt x="109895" y="191"/>
                    <a:pt x="109926" y="0"/>
                    <a:pt x="109963" y="0"/>
                  </a:cubicBezTo>
                  <a:close/>
                  <a:moveTo>
                    <a:pt x="98360" y="0"/>
                  </a:moveTo>
                  <a:lnTo>
                    <a:pt x="99402" y="0"/>
                  </a:lnTo>
                  <a:cubicBezTo>
                    <a:pt x="99456" y="0"/>
                    <a:pt x="99497" y="431"/>
                    <a:pt x="99497" y="957"/>
                  </a:cubicBezTo>
                  <a:lnTo>
                    <a:pt x="99497" y="106569"/>
                  </a:lnTo>
                  <a:lnTo>
                    <a:pt x="99497" y="116435"/>
                  </a:lnTo>
                  <a:cubicBezTo>
                    <a:pt x="99497" y="118256"/>
                    <a:pt x="99352" y="119740"/>
                    <a:pt x="99179" y="119740"/>
                  </a:cubicBezTo>
                  <a:lnTo>
                    <a:pt x="98160" y="119740"/>
                  </a:lnTo>
                  <a:cubicBezTo>
                    <a:pt x="98151" y="119788"/>
                    <a:pt x="98146" y="119788"/>
                    <a:pt x="98137" y="119788"/>
                  </a:cubicBezTo>
                  <a:cubicBezTo>
                    <a:pt x="98128" y="119788"/>
                    <a:pt x="98114" y="119788"/>
                    <a:pt x="98105" y="119740"/>
                  </a:cubicBezTo>
                  <a:cubicBezTo>
                    <a:pt x="98069" y="119549"/>
                    <a:pt x="98041" y="119261"/>
                    <a:pt x="98041" y="118830"/>
                  </a:cubicBezTo>
                  <a:lnTo>
                    <a:pt x="98041" y="3304"/>
                  </a:lnTo>
                  <a:cubicBezTo>
                    <a:pt x="98041" y="1484"/>
                    <a:pt x="98187" y="0"/>
                    <a:pt x="98360" y="0"/>
                  </a:cubicBezTo>
                  <a:close/>
                  <a:moveTo>
                    <a:pt x="77230" y="0"/>
                  </a:moveTo>
                  <a:lnTo>
                    <a:pt x="78268" y="0"/>
                  </a:lnTo>
                  <a:cubicBezTo>
                    <a:pt x="78323" y="0"/>
                    <a:pt x="78363" y="431"/>
                    <a:pt x="78363" y="957"/>
                  </a:cubicBezTo>
                  <a:lnTo>
                    <a:pt x="78363" y="52398"/>
                  </a:lnTo>
                  <a:lnTo>
                    <a:pt x="84623" y="52398"/>
                  </a:lnTo>
                  <a:lnTo>
                    <a:pt x="84623" y="3304"/>
                  </a:lnTo>
                  <a:cubicBezTo>
                    <a:pt x="84623" y="1484"/>
                    <a:pt x="84768" y="0"/>
                    <a:pt x="84940" y="0"/>
                  </a:cubicBezTo>
                  <a:lnTo>
                    <a:pt x="85979" y="0"/>
                  </a:lnTo>
                  <a:cubicBezTo>
                    <a:pt x="86029" y="0"/>
                    <a:pt x="86074" y="431"/>
                    <a:pt x="86074" y="957"/>
                  </a:cubicBezTo>
                  <a:lnTo>
                    <a:pt x="86074" y="116483"/>
                  </a:lnTo>
                  <a:cubicBezTo>
                    <a:pt x="86074" y="118303"/>
                    <a:pt x="85929" y="119788"/>
                    <a:pt x="85757" y="119788"/>
                  </a:cubicBezTo>
                  <a:lnTo>
                    <a:pt x="84718" y="119788"/>
                  </a:lnTo>
                  <a:cubicBezTo>
                    <a:pt x="84668" y="119788"/>
                    <a:pt x="84623" y="119357"/>
                    <a:pt x="84623" y="118830"/>
                  </a:cubicBezTo>
                  <a:lnTo>
                    <a:pt x="84623" y="66815"/>
                  </a:lnTo>
                  <a:lnTo>
                    <a:pt x="78363" y="66815"/>
                  </a:lnTo>
                  <a:lnTo>
                    <a:pt x="78363" y="116435"/>
                  </a:lnTo>
                  <a:cubicBezTo>
                    <a:pt x="78363" y="118303"/>
                    <a:pt x="78223" y="119788"/>
                    <a:pt x="78051" y="119788"/>
                  </a:cubicBezTo>
                  <a:lnTo>
                    <a:pt x="77012" y="119788"/>
                  </a:lnTo>
                  <a:cubicBezTo>
                    <a:pt x="76957" y="119788"/>
                    <a:pt x="76917" y="119309"/>
                    <a:pt x="76917" y="118783"/>
                  </a:cubicBezTo>
                  <a:lnTo>
                    <a:pt x="76917" y="3304"/>
                  </a:lnTo>
                  <a:cubicBezTo>
                    <a:pt x="76917" y="1484"/>
                    <a:pt x="77057" y="0"/>
                    <a:pt x="77230" y="0"/>
                  </a:cubicBezTo>
                  <a:close/>
                  <a:moveTo>
                    <a:pt x="59664" y="0"/>
                  </a:moveTo>
                  <a:lnTo>
                    <a:pt x="62529" y="0"/>
                  </a:lnTo>
                  <a:cubicBezTo>
                    <a:pt x="65130" y="0"/>
                    <a:pt x="66810" y="15039"/>
                    <a:pt x="66810" y="38412"/>
                  </a:cubicBezTo>
                  <a:lnTo>
                    <a:pt x="66810" y="38748"/>
                  </a:lnTo>
                  <a:cubicBezTo>
                    <a:pt x="66810" y="66001"/>
                    <a:pt x="64676" y="78262"/>
                    <a:pt x="62134" y="78262"/>
                  </a:cubicBezTo>
                  <a:lnTo>
                    <a:pt x="59705" y="78262"/>
                  </a:lnTo>
                  <a:lnTo>
                    <a:pt x="59705" y="116483"/>
                  </a:lnTo>
                  <a:cubicBezTo>
                    <a:pt x="59705" y="118303"/>
                    <a:pt x="59564" y="119788"/>
                    <a:pt x="59392" y="119788"/>
                  </a:cubicBezTo>
                  <a:lnTo>
                    <a:pt x="58348" y="119788"/>
                  </a:lnTo>
                  <a:cubicBezTo>
                    <a:pt x="58298" y="119788"/>
                    <a:pt x="58252" y="119357"/>
                    <a:pt x="58252" y="118830"/>
                  </a:cubicBezTo>
                  <a:lnTo>
                    <a:pt x="58252" y="14895"/>
                  </a:lnTo>
                  <a:cubicBezTo>
                    <a:pt x="58252" y="6705"/>
                    <a:pt x="58888" y="0"/>
                    <a:pt x="59664" y="0"/>
                  </a:cubicBezTo>
                  <a:close/>
                  <a:moveTo>
                    <a:pt x="40088" y="0"/>
                  </a:moveTo>
                  <a:lnTo>
                    <a:pt x="41108" y="0"/>
                  </a:lnTo>
                  <a:cubicBezTo>
                    <a:pt x="41158" y="0"/>
                    <a:pt x="41199" y="383"/>
                    <a:pt x="41199" y="910"/>
                  </a:cubicBezTo>
                  <a:lnTo>
                    <a:pt x="41199" y="105563"/>
                  </a:lnTo>
                  <a:lnTo>
                    <a:pt x="47895" y="105563"/>
                  </a:lnTo>
                  <a:cubicBezTo>
                    <a:pt x="47945" y="105563"/>
                    <a:pt x="47986" y="105994"/>
                    <a:pt x="47986" y="106521"/>
                  </a:cubicBezTo>
                  <a:lnTo>
                    <a:pt x="47986" y="116675"/>
                  </a:lnTo>
                  <a:cubicBezTo>
                    <a:pt x="47986" y="118399"/>
                    <a:pt x="47854" y="119788"/>
                    <a:pt x="47691" y="119788"/>
                  </a:cubicBezTo>
                  <a:lnTo>
                    <a:pt x="40465" y="119788"/>
                  </a:lnTo>
                  <a:cubicBezTo>
                    <a:pt x="40070" y="119788"/>
                    <a:pt x="39748" y="116435"/>
                    <a:pt x="39748" y="112221"/>
                  </a:cubicBezTo>
                  <a:lnTo>
                    <a:pt x="39748" y="3592"/>
                  </a:lnTo>
                  <a:cubicBezTo>
                    <a:pt x="39748" y="1580"/>
                    <a:pt x="39902" y="0"/>
                    <a:pt x="40088" y="0"/>
                  </a:cubicBezTo>
                  <a:close/>
                  <a:moveTo>
                    <a:pt x="21883" y="0"/>
                  </a:moveTo>
                  <a:lnTo>
                    <a:pt x="28397" y="0"/>
                  </a:lnTo>
                  <a:cubicBezTo>
                    <a:pt x="28429" y="0"/>
                    <a:pt x="28456" y="143"/>
                    <a:pt x="28479" y="383"/>
                  </a:cubicBezTo>
                  <a:cubicBezTo>
                    <a:pt x="28497" y="670"/>
                    <a:pt x="28501" y="1006"/>
                    <a:pt x="28492" y="1341"/>
                  </a:cubicBezTo>
                  <a:cubicBezTo>
                    <a:pt x="28275" y="8958"/>
                    <a:pt x="27595" y="14324"/>
                    <a:pt x="26842" y="14324"/>
                  </a:cubicBezTo>
                  <a:lnTo>
                    <a:pt x="20324" y="14324"/>
                  </a:lnTo>
                  <a:cubicBezTo>
                    <a:pt x="20297" y="14324"/>
                    <a:pt x="20265" y="14180"/>
                    <a:pt x="20247" y="13892"/>
                  </a:cubicBezTo>
                  <a:cubicBezTo>
                    <a:pt x="20229" y="13605"/>
                    <a:pt x="20224" y="13270"/>
                    <a:pt x="20233" y="12934"/>
                  </a:cubicBezTo>
                  <a:cubicBezTo>
                    <a:pt x="20451" y="5317"/>
                    <a:pt x="21131" y="0"/>
                    <a:pt x="21883" y="0"/>
                  </a:cubicBezTo>
                  <a:close/>
                  <a:moveTo>
                    <a:pt x="1410" y="0"/>
                  </a:moveTo>
                  <a:lnTo>
                    <a:pt x="3973" y="0"/>
                  </a:lnTo>
                  <a:cubicBezTo>
                    <a:pt x="7461" y="0"/>
                    <a:pt x="9997" y="25049"/>
                    <a:pt x="9997" y="59583"/>
                  </a:cubicBezTo>
                  <a:lnTo>
                    <a:pt x="9997" y="59918"/>
                  </a:lnTo>
                  <a:cubicBezTo>
                    <a:pt x="9997" y="94595"/>
                    <a:pt x="7461" y="119788"/>
                    <a:pt x="3973" y="119788"/>
                  </a:cubicBezTo>
                  <a:lnTo>
                    <a:pt x="1410" y="119788"/>
                  </a:lnTo>
                  <a:cubicBezTo>
                    <a:pt x="630" y="119788"/>
                    <a:pt x="0" y="113131"/>
                    <a:pt x="0" y="104893"/>
                  </a:cubicBezTo>
                  <a:lnTo>
                    <a:pt x="0" y="14895"/>
                  </a:lnTo>
                  <a:cubicBezTo>
                    <a:pt x="0" y="6657"/>
                    <a:pt x="630" y="0"/>
                    <a:pt x="1410"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Helvetica Neue"/>
                <a:ea typeface="Helvetica Neue"/>
                <a:cs typeface="Helvetica Neue"/>
                <a:sym typeface="Helvetica Neue"/>
              </a:endParaRPr>
            </a:p>
          </p:txBody>
        </p:sp>
        <p:sp>
          <p:nvSpPr>
            <p:cNvPr id="271" name="Google Shape;271;p34"/>
            <p:cNvSpPr/>
            <p:nvPr/>
          </p:nvSpPr>
          <p:spPr>
            <a:xfrm>
              <a:off x="1921184" y="6392330"/>
              <a:ext cx="3222300" cy="215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800" b="0" i="0" u="none" strike="noStrike" cap="none">
                  <a:solidFill>
                    <a:srgbClr val="7F7F7F"/>
                  </a:solidFill>
                  <a:latin typeface="Arial"/>
                  <a:ea typeface="Arial"/>
                  <a:cs typeface="Arial"/>
                  <a:sym typeface="Arial"/>
                </a:rPr>
                <a:t>© 2020 Delphix. All Rights Reserved. Private and Confidential.</a:t>
              </a:r>
              <a:endParaRPr sz="1467" b="0" i="0" u="none" strike="noStrike" cap="none">
                <a:solidFill>
                  <a:srgbClr val="7F7F7F"/>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e-title-4-column">
  <p:cSld name="2_Multi-use 3">
    <p:spTree>
      <p:nvGrpSpPr>
        <p:cNvPr id="1" name="Shape 53"/>
        <p:cNvGrpSpPr/>
        <p:nvPr/>
      </p:nvGrpSpPr>
      <p:grpSpPr>
        <a:xfrm>
          <a:off x="0" y="0"/>
          <a:ext cx="0" cy="0"/>
          <a:chOff x="0" y="0"/>
          <a:chExt cx="0" cy="0"/>
        </a:xfrm>
      </p:grpSpPr>
      <p:sp>
        <p:nvSpPr>
          <p:cNvPr id="54" name="Google Shape;54;p7"/>
          <p:cNvSpPr txBox="1">
            <a:spLocks noGrp="1"/>
          </p:cNvSpPr>
          <p:nvPr>
            <p:ph type="sldNum" idx="12"/>
          </p:nvPr>
        </p:nvSpPr>
        <p:spPr>
          <a:xfrm>
            <a:off x="11277147" y="6376322"/>
            <a:ext cx="421800" cy="235800"/>
          </a:xfrm>
          <a:prstGeom prst="rect">
            <a:avLst/>
          </a:prstGeom>
          <a:noFill/>
          <a:ln>
            <a:noFill/>
          </a:ln>
        </p:spPr>
        <p:txBody>
          <a:bodyPr spcFirstLastPara="1" wrap="square" lIns="68575" tIns="34275" rIns="68575" bIns="34275" anchor="b" anchorCtr="0">
            <a:noAutofit/>
          </a:bodyPr>
          <a:lstStyle>
            <a:lvl1pPr marL="0" marR="0" lvl="0"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5" name="Google Shape;55;p7"/>
          <p:cNvSpPr txBox="1">
            <a:spLocks noGrp="1"/>
          </p:cNvSpPr>
          <p:nvPr>
            <p:ph type="body" idx="1"/>
          </p:nvPr>
        </p:nvSpPr>
        <p:spPr>
          <a:xfrm>
            <a:off x="685794" y="1371600"/>
            <a:ext cx="2580000" cy="45720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100000"/>
              </a:lnSpc>
              <a:spcBef>
                <a:spcPts val="500"/>
              </a:spcBef>
              <a:spcAft>
                <a:spcPts val="0"/>
              </a:spcAft>
              <a:buClr>
                <a:schemeClr val="dk1"/>
              </a:buClr>
              <a:buSzPts val="1800"/>
              <a:buChar char="•"/>
              <a:defRPr/>
            </a:lvl6pPr>
            <a:lvl7pPr marL="3200400" lvl="6" indent="-342900" algn="l">
              <a:lnSpc>
                <a:spcPct val="100000"/>
              </a:lnSpc>
              <a:spcBef>
                <a:spcPts val="500"/>
              </a:spcBef>
              <a:spcAft>
                <a:spcPts val="0"/>
              </a:spcAft>
              <a:buClr>
                <a:schemeClr val="dk1"/>
              </a:buClr>
              <a:buSzPts val="1800"/>
              <a:buChar char="•"/>
              <a:defRPr/>
            </a:lvl7pPr>
            <a:lvl8pPr marL="3657600" lvl="7" indent="-342900" algn="l">
              <a:lnSpc>
                <a:spcPct val="100000"/>
              </a:lnSpc>
              <a:spcBef>
                <a:spcPts val="500"/>
              </a:spcBef>
              <a:spcAft>
                <a:spcPts val="0"/>
              </a:spcAft>
              <a:buClr>
                <a:schemeClr val="dk1"/>
              </a:buClr>
              <a:buSzPts val="1800"/>
              <a:buChar char="•"/>
              <a:defRPr/>
            </a:lvl8pPr>
            <a:lvl9pPr marL="4114800" lvl="8" indent="-342900" algn="l">
              <a:lnSpc>
                <a:spcPct val="100000"/>
              </a:lnSpc>
              <a:spcBef>
                <a:spcPts val="500"/>
              </a:spcBef>
              <a:spcAft>
                <a:spcPts val="500"/>
              </a:spcAft>
              <a:buClr>
                <a:schemeClr val="dk1"/>
              </a:buClr>
              <a:buSzPts val="1800"/>
              <a:buChar char="•"/>
              <a:defRPr/>
            </a:lvl9pPr>
          </a:lstStyle>
          <a:p>
            <a:endParaRPr/>
          </a:p>
        </p:txBody>
      </p:sp>
      <p:sp>
        <p:nvSpPr>
          <p:cNvPr id="56" name="Google Shape;56;p7"/>
          <p:cNvSpPr txBox="1">
            <a:spLocks noGrp="1"/>
          </p:cNvSpPr>
          <p:nvPr>
            <p:ph type="body" idx="2"/>
          </p:nvPr>
        </p:nvSpPr>
        <p:spPr>
          <a:xfrm>
            <a:off x="3493156" y="1371600"/>
            <a:ext cx="2580000" cy="45720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100000"/>
              </a:lnSpc>
              <a:spcBef>
                <a:spcPts val="500"/>
              </a:spcBef>
              <a:spcAft>
                <a:spcPts val="0"/>
              </a:spcAft>
              <a:buClr>
                <a:schemeClr val="dk1"/>
              </a:buClr>
              <a:buSzPts val="1800"/>
              <a:buChar char="•"/>
              <a:defRPr/>
            </a:lvl6pPr>
            <a:lvl7pPr marL="3200400" lvl="6" indent="-342900" algn="l">
              <a:lnSpc>
                <a:spcPct val="100000"/>
              </a:lnSpc>
              <a:spcBef>
                <a:spcPts val="500"/>
              </a:spcBef>
              <a:spcAft>
                <a:spcPts val="0"/>
              </a:spcAft>
              <a:buClr>
                <a:schemeClr val="dk1"/>
              </a:buClr>
              <a:buSzPts val="1800"/>
              <a:buChar char="•"/>
              <a:defRPr/>
            </a:lvl7pPr>
            <a:lvl8pPr marL="3657600" lvl="7" indent="-342900" algn="l">
              <a:lnSpc>
                <a:spcPct val="100000"/>
              </a:lnSpc>
              <a:spcBef>
                <a:spcPts val="500"/>
              </a:spcBef>
              <a:spcAft>
                <a:spcPts val="0"/>
              </a:spcAft>
              <a:buClr>
                <a:schemeClr val="dk1"/>
              </a:buClr>
              <a:buSzPts val="1800"/>
              <a:buChar char="•"/>
              <a:defRPr/>
            </a:lvl8pPr>
            <a:lvl9pPr marL="4114800" lvl="8" indent="-342900" algn="l">
              <a:lnSpc>
                <a:spcPct val="100000"/>
              </a:lnSpc>
              <a:spcBef>
                <a:spcPts val="500"/>
              </a:spcBef>
              <a:spcAft>
                <a:spcPts val="500"/>
              </a:spcAft>
              <a:buClr>
                <a:schemeClr val="dk1"/>
              </a:buClr>
              <a:buSzPts val="1800"/>
              <a:buChar char="•"/>
              <a:defRPr/>
            </a:lvl9pPr>
          </a:lstStyle>
          <a:p>
            <a:endParaRPr/>
          </a:p>
        </p:txBody>
      </p:sp>
      <p:sp>
        <p:nvSpPr>
          <p:cNvPr id="57" name="Google Shape;57;p7"/>
          <p:cNvSpPr txBox="1">
            <a:spLocks noGrp="1"/>
          </p:cNvSpPr>
          <p:nvPr>
            <p:ph type="body" idx="3"/>
          </p:nvPr>
        </p:nvSpPr>
        <p:spPr>
          <a:xfrm>
            <a:off x="6300519" y="1371600"/>
            <a:ext cx="2580000" cy="45720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100000"/>
              </a:lnSpc>
              <a:spcBef>
                <a:spcPts val="500"/>
              </a:spcBef>
              <a:spcAft>
                <a:spcPts val="0"/>
              </a:spcAft>
              <a:buClr>
                <a:schemeClr val="dk1"/>
              </a:buClr>
              <a:buSzPts val="1800"/>
              <a:buChar char="•"/>
              <a:defRPr/>
            </a:lvl6pPr>
            <a:lvl7pPr marL="3200400" lvl="6" indent="-342900" algn="l">
              <a:lnSpc>
                <a:spcPct val="100000"/>
              </a:lnSpc>
              <a:spcBef>
                <a:spcPts val="500"/>
              </a:spcBef>
              <a:spcAft>
                <a:spcPts val="0"/>
              </a:spcAft>
              <a:buClr>
                <a:schemeClr val="dk1"/>
              </a:buClr>
              <a:buSzPts val="1800"/>
              <a:buChar char="•"/>
              <a:defRPr/>
            </a:lvl7pPr>
            <a:lvl8pPr marL="3657600" lvl="7" indent="-342900" algn="l">
              <a:lnSpc>
                <a:spcPct val="100000"/>
              </a:lnSpc>
              <a:spcBef>
                <a:spcPts val="500"/>
              </a:spcBef>
              <a:spcAft>
                <a:spcPts val="0"/>
              </a:spcAft>
              <a:buClr>
                <a:schemeClr val="dk1"/>
              </a:buClr>
              <a:buSzPts val="1800"/>
              <a:buChar char="•"/>
              <a:defRPr/>
            </a:lvl8pPr>
            <a:lvl9pPr marL="4114800" lvl="8" indent="-342900" algn="l">
              <a:lnSpc>
                <a:spcPct val="100000"/>
              </a:lnSpc>
              <a:spcBef>
                <a:spcPts val="500"/>
              </a:spcBef>
              <a:spcAft>
                <a:spcPts val="500"/>
              </a:spcAft>
              <a:buClr>
                <a:schemeClr val="dk1"/>
              </a:buClr>
              <a:buSzPts val="1800"/>
              <a:buChar char="•"/>
              <a:defRPr/>
            </a:lvl9pPr>
          </a:lstStyle>
          <a:p>
            <a:endParaRPr/>
          </a:p>
        </p:txBody>
      </p:sp>
      <p:sp>
        <p:nvSpPr>
          <p:cNvPr id="58" name="Google Shape;58;p7"/>
          <p:cNvSpPr txBox="1">
            <a:spLocks noGrp="1"/>
          </p:cNvSpPr>
          <p:nvPr>
            <p:ph type="body" idx="4"/>
          </p:nvPr>
        </p:nvSpPr>
        <p:spPr>
          <a:xfrm>
            <a:off x="9107881" y="1371600"/>
            <a:ext cx="2580000" cy="45720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100000"/>
              </a:lnSpc>
              <a:spcBef>
                <a:spcPts val="500"/>
              </a:spcBef>
              <a:spcAft>
                <a:spcPts val="0"/>
              </a:spcAft>
              <a:buClr>
                <a:schemeClr val="dk1"/>
              </a:buClr>
              <a:buSzPts val="1800"/>
              <a:buChar char="•"/>
              <a:defRPr/>
            </a:lvl6pPr>
            <a:lvl7pPr marL="3200400" lvl="6" indent="-342900" algn="l">
              <a:lnSpc>
                <a:spcPct val="100000"/>
              </a:lnSpc>
              <a:spcBef>
                <a:spcPts val="500"/>
              </a:spcBef>
              <a:spcAft>
                <a:spcPts val="0"/>
              </a:spcAft>
              <a:buClr>
                <a:schemeClr val="dk1"/>
              </a:buClr>
              <a:buSzPts val="1800"/>
              <a:buChar char="•"/>
              <a:defRPr/>
            </a:lvl7pPr>
            <a:lvl8pPr marL="3657600" lvl="7" indent="-342900" algn="l">
              <a:lnSpc>
                <a:spcPct val="100000"/>
              </a:lnSpc>
              <a:spcBef>
                <a:spcPts val="500"/>
              </a:spcBef>
              <a:spcAft>
                <a:spcPts val="0"/>
              </a:spcAft>
              <a:buClr>
                <a:schemeClr val="dk1"/>
              </a:buClr>
              <a:buSzPts val="1800"/>
              <a:buChar char="•"/>
              <a:defRPr/>
            </a:lvl8pPr>
            <a:lvl9pPr marL="4114800" lvl="8" indent="-342900" algn="l">
              <a:lnSpc>
                <a:spcPct val="100000"/>
              </a:lnSpc>
              <a:spcBef>
                <a:spcPts val="500"/>
              </a:spcBef>
              <a:spcAft>
                <a:spcPts val="500"/>
              </a:spcAft>
              <a:buClr>
                <a:schemeClr val="dk1"/>
              </a:buClr>
              <a:buSzPts val="1800"/>
              <a:buChar char="•"/>
              <a:defRPr/>
            </a:lvl9pPr>
          </a:lstStyle>
          <a:p>
            <a:endParaRPr/>
          </a:p>
        </p:txBody>
      </p:sp>
      <p:sp>
        <p:nvSpPr>
          <p:cNvPr id="59" name="Google Shape;59;p7"/>
          <p:cNvSpPr txBox="1">
            <a:spLocks noGrp="1"/>
          </p:cNvSpPr>
          <p:nvPr>
            <p:ph type="title"/>
          </p:nvPr>
        </p:nvSpPr>
        <p:spPr>
          <a:xfrm>
            <a:off x="685800" y="434340"/>
            <a:ext cx="10515600" cy="6858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grpSp>
        <p:nvGrpSpPr>
          <p:cNvPr id="60" name="Google Shape;60;p7"/>
          <p:cNvGrpSpPr/>
          <p:nvPr/>
        </p:nvGrpSpPr>
        <p:grpSpPr>
          <a:xfrm>
            <a:off x="685800" y="6412406"/>
            <a:ext cx="4443970" cy="228604"/>
            <a:chOff x="685800" y="6392355"/>
            <a:chExt cx="4443970" cy="215400"/>
          </a:xfrm>
        </p:grpSpPr>
        <p:sp>
          <p:nvSpPr>
            <p:cNvPr id="61" name="Google Shape;61;p7"/>
            <p:cNvSpPr/>
            <p:nvPr/>
          </p:nvSpPr>
          <p:spPr>
            <a:xfrm>
              <a:off x="685800" y="6445456"/>
              <a:ext cx="1161300" cy="109200"/>
            </a:xfrm>
            <a:custGeom>
              <a:avLst/>
              <a:gdLst/>
              <a:ahLst/>
              <a:cxnLst/>
              <a:rect l="l" t="t" r="r" b="b"/>
              <a:pathLst>
                <a:path w="120000" h="120000" extrusionOk="0">
                  <a:moveTo>
                    <a:pt x="20563" y="105675"/>
                  </a:moveTo>
                  <a:lnTo>
                    <a:pt x="27077" y="105675"/>
                  </a:lnTo>
                  <a:cubicBezTo>
                    <a:pt x="27108" y="105675"/>
                    <a:pt x="27140" y="105819"/>
                    <a:pt x="27158" y="106107"/>
                  </a:cubicBezTo>
                  <a:cubicBezTo>
                    <a:pt x="27176" y="106394"/>
                    <a:pt x="27181" y="106730"/>
                    <a:pt x="27172" y="107065"/>
                  </a:cubicBezTo>
                  <a:cubicBezTo>
                    <a:pt x="26954" y="114682"/>
                    <a:pt x="26274" y="119999"/>
                    <a:pt x="25522" y="119999"/>
                  </a:cubicBezTo>
                  <a:lnTo>
                    <a:pt x="19008" y="119999"/>
                  </a:lnTo>
                  <a:cubicBezTo>
                    <a:pt x="18976" y="119999"/>
                    <a:pt x="18945" y="119856"/>
                    <a:pt x="18926" y="119616"/>
                  </a:cubicBezTo>
                  <a:cubicBezTo>
                    <a:pt x="18908" y="119329"/>
                    <a:pt x="18904" y="118994"/>
                    <a:pt x="18913" y="118658"/>
                  </a:cubicBezTo>
                  <a:cubicBezTo>
                    <a:pt x="19130" y="111041"/>
                    <a:pt x="19810" y="105675"/>
                    <a:pt x="20563" y="105675"/>
                  </a:cubicBezTo>
                  <a:close/>
                  <a:moveTo>
                    <a:pt x="21327" y="52837"/>
                  </a:moveTo>
                  <a:lnTo>
                    <a:pt x="27841" y="52837"/>
                  </a:lnTo>
                  <a:cubicBezTo>
                    <a:pt x="27873" y="52837"/>
                    <a:pt x="27900" y="53029"/>
                    <a:pt x="27919" y="53269"/>
                  </a:cubicBezTo>
                  <a:cubicBezTo>
                    <a:pt x="27937" y="53556"/>
                    <a:pt x="27941" y="53892"/>
                    <a:pt x="27932" y="54227"/>
                  </a:cubicBezTo>
                  <a:cubicBezTo>
                    <a:pt x="27715" y="61796"/>
                    <a:pt x="27039" y="67162"/>
                    <a:pt x="26282" y="67162"/>
                  </a:cubicBezTo>
                  <a:lnTo>
                    <a:pt x="19768" y="67162"/>
                  </a:lnTo>
                  <a:cubicBezTo>
                    <a:pt x="19736" y="67162"/>
                    <a:pt x="19709" y="66970"/>
                    <a:pt x="19687" y="66730"/>
                  </a:cubicBezTo>
                  <a:cubicBezTo>
                    <a:pt x="19673" y="66443"/>
                    <a:pt x="19664" y="66108"/>
                    <a:pt x="19673" y="65772"/>
                  </a:cubicBezTo>
                  <a:cubicBezTo>
                    <a:pt x="19891" y="58203"/>
                    <a:pt x="20570" y="52837"/>
                    <a:pt x="21327" y="52837"/>
                  </a:cubicBezTo>
                  <a:close/>
                  <a:moveTo>
                    <a:pt x="60050" y="14273"/>
                  </a:moveTo>
                  <a:cubicBezTo>
                    <a:pt x="59860" y="14273"/>
                    <a:pt x="59705" y="15901"/>
                    <a:pt x="59701" y="17961"/>
                  </a:cubicBezTo>
                  <a:lnTo>
                    <a:pt x="59701" y="64085"/>
                  </a:lnTo>
                  <a:lnTo>
                    <a:pt x="62365" y="64085"/>
                  </a:lnTo>
                  <a:cubicBezTo>
                    <a:pt x="64145" y="64085"/>
                    <a:pt x="65343" y="54122"/>
                    <a:pt x="65343" y="39227"/>
                  </a:cubicBezTo>
                  <a:lnTo>
                    <a:pt x="65343" y="38891"/>
                  </a:lnTo>
                  <a:cubicBezTo>
                    <a:pt x="65343" y="23229"/>
                    <a:pt x="64281" y="14273"/>
                    <a:pt x="62434" y="14273"/>
                  </a:cubicBezTo>
                  <a:close/>
                  <a:moveTo>
                    <a:pt x="1846" y="14225"/>
                  </a:moveTo>
                  <a:cubicBezTo>
                    <a:pt x="1623" y="14225"/>
                    <a:pt x="1447" y="16141"/>
                    <a:pt x="1447" y="18488"/>
                  </a:cubicBezTo>
                  <a:lnTo>
                    <a:pt x="1447" y="105515"/>
                  </a:lnTo>
                  <a:lnTo>
                    <a:pt x="3969" y="105515"/>
                  </a:lnTo>
                  <a:cubicBezTo>
                    <a:pt x="6636" y="105515"/>
                    <a:pt x="8505" y="86883"/>
                    <a:pt x="8505" y="60205"/>
                  </a:cubicBezTo>
                  <a:lnTo>
                    <a:pt x="8505" y="59918"/>
                  </a:lnTo>
                  <a:cubicBezTo>
                    <a:pt x="8505" y="33048"/>
                    <a:pt x="6640" y="14225"/>
                    <a:pt x="3973" y="14225"/>
                  </a:cubicBezTo>
                  <a:close/>
                  <a:moveTo>
                    <a:pt x="109963" y="0"/>
                  </a:moveTo>
                  <a:lnTo>
                    <a:pt x="110784" y="0"/>
                  </a:lnTo>
                  <a:cubicBezTo>
                    <a:pt x="111229" y="0"/>
                    <a:pt x="111651" y="2203"/>
                    <a:pt x="111914" y="5987"/>
                  </a:cubicBezTo>
                  <a:lnTo>
                    <a:pt x="114855" y="47848"/>
                  </a:lnTo>
                  <a:lnTo>
                    <a:pt x="117801" y="5987"/>
                  </a:lnTo>
                  <a:cubicBezTo>
                    <a:pt x="118068" y="2203"/>
                    <a:pt x="118490" y="0"/>
                    <a:pt x="118935" y="0"/>
                  </a:cubicBezTo>
                  <a:lnTo>
                    <a:pt x="119743" y="0"/>
                  </a:lnTo>
                  <a:cubicBezTo>
                    <a:pt x="119779" y="0"/>
                    <a:pt x="119811" y="191"/>
                    <a:pt x="119829" y="526"/>
                  </a:cubicBezTo>
                  <a:cubicBezTo>
                    <a:pt x="119843" y="862"/>
                    <a:pt x="119843" y="1245"/>
                    <a:pt x="119820" y="1580"/>
                  </a:cubicBezTo>
                  <a:lnTo>
                    <a:pt x="115745" y="58768"/>
                  </a:lnTo>
                  <a:lnTo>
                    <a:pt x="119979" y="118208"/>
                  </a:lnTo>
                  <a:cubicBezTo>
                    <a:pt x="120002" y="118543"/>
                    <a:pt x="120002" y="118926"/>
                    <a:pt x="119997" y="119261"/>
                  </a:cubicBezTo>
                  <a:cubicBezTo>
                    <a:pt x="119979" y="119597"/>
                    <a:pt x="119947" y="119788"/>
                    <a:pt x="119911" y="119788"/>
                  </a:cubicBezTo>
                  <a:lnTo>
                    <a:pt x="119071" y="119788"/>
                  </a:lnTo>
                  <a:cubicBezTo>
                    <a:pt x="118627" y="119788"/>
                    <a:pt x="118204" y="117585"/>
                    <a:pt x="117937" y="113801"/>
                  </a:cubicBezTo>
                  <a:lnTo>
                    <a:pt x="114832" y="69593"/>
                  </a:lnTo>
                  <a:lnTo>
                    <a:pt x="111728" y="113801"/>
                  </a:lnTo>
                  <a:cubicBezTo>
                    <a:pt x="111465" y="117585"/>
                    <a:pt x="111043" y="119788"/>
                    <a:pt x="110593" y="119788"/>
                  </a:cubicBezTo>
                  <a:lnTo>
                    <a:pt x="109804" y="119788"/>
                  </a:lnTo>
                  <a:cubicBezTo>
                    <a:pt x="109767" y="119788"/>
                    <a:pt x="109736" y="119597"/>
                    <a:pt x="109722" y="119261"/>
                  </a:cubicBezTo>
                  <a:cubicBezTo>
                    <a:pt x="109704" y="118926"/>
                    <a:pt x="109704" y="118543"/>
                    <a:pt x="109727" y="118208"/>
                  </a:cubicBezTo>
                  <a:lnTo>
                    <a:pt x="113961" y="58768"/>
                  </a:lnTo>
                  <a:lnTo>
                    <a:pt x="109885" y="1580"/>
                  </a:lnTo>
                  <a:cubicBezTo>
                    <a:pt x="109863" y="1245"/>
                    <a:pt x="109858" y="862"/>
                    <a:pt x="109876" y="526"/>
                  </a:cubicBezTo>
                  <a:cubicBezTo>
                    <a:pt x="109895" y="191"/>
                    <a:pt x="109926" y="0"/>
                    <a:pt x="109963" y="0"/>
                  </a:cubicBezTo>
                  <a:close/>
                  <a:moveTo>
                    <a:pt x="98360" y="0"/>
                  </a:moveTo>
                  <a:lnTo>
                    <a:pt x="99402" y="0"/>
                  </a:lnTo>
                  <a:cubicBezTo>
                    <a:pt x="99456" y="0"/>
                    <a:pt x="99497" y="431"/>
                    <a:pt x="99497" y="957"/>
                  </a:cubicBezTo>
                  <a:lnTo>
                    <a:pt x="99497" y="106569"/>
                  </a:lnTo>
                  <a:lnTo>
                    <a:pt x="99497" y="116435"/>
                  </a:lnTo>
                  <a:cubicBezTo>
                    <a:pt x="99497" y="118256"/>
                    <a:pt x="99352" y="119740"/>
                    <a:pt x="99179" y="119740"/>
                  </a:cubicBezTo>
                  <a:lnTo>
                    <a:pt x="98160" y="119740"/>
                  </a:lnTo>
                  <a:cubicBezTo>
                    <a:pt x="98151" y="119788"/>
                    <a:pt x="98146" y="119788"/>
                    <a:pt x="98137" y="119788"/>
                  </a:cubicBezTo>
                  <a:cubicBezTo>
                    <a:pt x="98128" y="119788"/>
                    <a:pt x="98114" y="119788"/>
                    <a:pt x="98105" y="119740"/>
                  </a:cubicBezTo>
                  <a:cubicBezTo>
                    <a:pt x="98069" y="119549"/>
                    <a:pt x="98041" y="119261"/>
                    <a:pt x="98041" y="118830"/>
                  </a:cubicBezTo>
                  <a:lnTo>
                    <a:pt x="98041" y="3304"/>
                  </a:lnTo>
                  <a:cubicBezTo>
                    <a:pt x="98041" y="1484"/>
                    <a:pt x="98187" y="0"/>
                    <a:pt x="98360" y="0"/>
                  </a:cubicBezTo>
                  <a:close/>
                  <a:moveTo>
                    <a:pt x="77230" y="0"/>
                  </a:moveTo>
                  <a:lnTo>
                    <a:pt x="78268" y="0"/>
                  </a:lnTo>
                  <a:cubicBezTo>
                    <a:pt x="78323" y="0"/>
                    <a:pt x="78363" y="431"/>
                    <a:pt x="78363" y="957"/>
                  </a:cubicBezTo>
                  <a:lnTo>
                    <a:pt x="78363" y="52398"/>
                  </a:lnTo>
                  <a:lnTo>
                    <a:pt x="84623" y="52398"/>
                  </a:lnTo>
                  <a:lnTo>
                    <a:pt x="84623" y="3304"/>
                  </a:lnTo>
                  <a:cubicBezTo>
                    <a:pt x="84623" y="1484"/>
                    <a:pt x="84768" y="0"/>
                    <a:pt x="84940" y="0"/>
                  </a:cubicBezTo>
                  <a:lnTo>
                    <a:pt x="85979" y="0"/>
                  </a:lnTo>
                  <a:cubicBezTo>
                    <a:pt x="86029" y="0"/>
                    <a:pt x="86074" y="431"/>
                    <a:pt x="86074" y="957"/>
                  </a:cubicBezTo>
                  <a:lnTo>
                    <a:pt x="86074" y="116483"/>
                  </a:lnTo>
                  <a:cubicBezTo>
                    <a:pt x="86074" y="118303"/>
                    <a:pt x="85929" y="119788"/>
                    <a:pt x="85757" y="119788"/>
                  </a:cubicBezTo>
                  <a:lnTo>
                    <a:pt x="84718" y="119788"/>
                  </a:lnTo>
                  <a:cubicBezTo>
                    <a:pt x="84668" y="119788"/>
                    <a:pt x="84623" y="119357"/>
                    <a:pt x="84623" y="118830"/>
                  </a:cubicBezTo>
                  <a:lnTo>
                    <a:pt x="84623" y="66815"/>
                  </a:lnTo>
                  <a:lnTo>
                    <a:pt x="78363" y="66815"/>
                  </a:lnTo>
                  <a:lnTo>
                    <a:pt x="78363" y="116435"/>
                  </a:lnTo>
                  <a:cubicBezTo>
                    <a:pt x="78363" y="118303"/>
                    <a:pt x="78223" y="119788"/>
                    <a:pt x="78051" y="119788"/>
                  </a:cubicBezTo>
                  <a:lnTo>
                    <a:pt x="77012" y="119788"/>
                  </a:lnTo>
                  <a:cubicBezTo>
                    <a:pt x="76957" y="119788"/>
                    <a:pt x="76917" y="119309"/>
                    <a:pt x="76917" y="118783"/>
                  </a:cubicBezTo>
                  <a:lnTo>
                    <a:pt x="76917" y="3304"/>
                  </a:lnTo>
                  <a:cubicBezTo>
                    <a:pt x="76917" y="1484"/>
                    <a:pt x="77057" y="0"/>
                    <a:pt x="77230" y="0"/>
                  </a:cubicBezTo>
                  <a:close/>
                  <a:moveTo>
                    <a:pt x="59664" y="0"/>
                  </a:moveTo>
                  <a:lnTo>
                    <a:pt x="62529" y="0"/>
                  </a:lnTo>
                  <a:cubicBezTo>
                    <a:pt x="65130" y="0"/>
                    <a:pt x="66810" y="15039"/>
                    <a:pt x="66810" y="38412"/>
                  </a:cubicBezTo>
                  <a:lnTo>
                    <a:pt x="66810" y="38748"/>
                  </a:lnTo>
                  <a:cubicBezTo>
                    <a:pt x="66810" y="66001"/>
                    <a:pt x="64676" y="78262"/>
                    <a:pt x="62134" y="78262"/>
                  </a:cubicBezTo>
                  <a:lnTo>
                    <a:pt x="59705" y="78262"/>
                  </a:lnTo>
                  <a:lnTo>
                    <a:pt x="59705" y="116483"/>
                  </a:lnTo>
                  <a:cubicBezTo>
                    <a:pt x="59705" y="118303"/>
                    <a:pt x="59564" y="119788"/>
                    <a:pt x="59392" y="119788"/>
                  </a:cubicBezTo>
                  <a:lnTo>
                    <a:pt x="58348" y="119788"/>
                  </a:lnTo>
                  <a:cubicBezTo>
                    <a:pt x="58298" y="119788"/>
                    <a:pt x="58252" y="119357"/>
                    <a:pt x="58252" y="118830"/>
                  </a:cubicBezTo>
                  <a:lnTo>
                    <a:pt x="58252" y="14895"/>
                  </a:lnTo>
                  <a:cubicBezTo>
                    <a:pt x="58252" y="6705"/>
                    <a:pt x="58888" y="0"/>
                    <a:pt x="59664" y="0"/>
                  </a:cubicBezTo>
                  <a:close/>
                  <a:moveTo>
                    <a:pt x="40088" y="0"/>
                  </a:moveTo>
                  <a:lnTo>
                    <a:pt x="41108" y="0"/>
                  </a:lnTo>
                  <a:cubicBezTo>
                    <a:pt x="41158" y="0"/>
                    <a:pt x="41199" y="383"/>
                    <a:pt x="41199" y="910"/>
                  </a:cubicBezTo>
                  <a:lnTo>
                    <a:pt x="41199" y="105563"/>
                  </a:lnTo>
                  <a:lnTo>
                    <a:pt x="47895" y="105563"/>
                  </a:lnTo>
                  <a:cubicBezTo>
                    <a:pt x="47945" y="105563"/>
                    <a:pt x="47986" y="105994"/>
                    <a:pt x="47986" y="106521"/>
                  </a:cubicBezTo>
                  <a:lnTo>
                    <a:pt x="47986" y="116675"/>
                  </a:lnTo>
                  <a:cubicBezTo>
                    <a:pt x="47986" y="118399"/>
                    <a:pt x="47854" y="119788"/>
                    <a:pt x="47691" y="119788"/>
                  </a:cubicBezTo>
                  <a:lnTo>
                    <a:pt x="40465" y="119788"/>
                  </a:lnTo>
                  <a:cubicBezTo>
                    <a:pt x="40070" y="119788"/>
                    <a:pt x="39748" y="116435"/>
                    <a:pt x="39748" y="112221"/>
                  </a:cubicBezTo>
                  <a:lnTo>
                    <a:pt x="39748" y="3592"/>
                  </a:lnTo>
                  <a:cubicBezTo>
                    <a:pt x="39748" y="1580"/>
                    <a:pt x="39902" y="0"/>
                    <a:pt x="40088" y="0"/>
                  </a:cubicBezTo>
                  <a:close/>
                  <a:moveTo>
                    <a:pt x="21883" y="0"/>
                  </a:moveTo>
                  <a:lnTo>
                    <a:pt x="28397" y="0"/>
                  </a:lnTo>
                  <a:cubicBezTo>
                    <a:pt x="28429" y="0"/>
                    <a:pt x="28456" y="143"/>
                    <a:pt x="28479" y="383"/>
                  </a:cubicBezTo>
                  <a:cubicBezTo>
                    <a:pt x="28497" y="670"/>
                    <a:pt x="28501" y="1006"/>
                    <a:pt x="28492" y="1341"/>
                  </a:cubicBezTo>
                  <a:cubicBezTo>
                    <a:pt x="28275" y="8958"/>
                    <a:pt x="27595" y="14324"/>
                    <a:pt x="26842" y="14324"/>
                  </a:cubicBezTo>
                  <a:lnTo>
                    <a:pt x="20324" y="14324"/>
                  </a:lnTo>
                  <a:cubicBezTo>
                    <a:pt x="20297" y="14324"/>
                    <a:pt x="20265" y="14180"/>
                    <a:pt x="20247" y="13892"/>
                  </a:cubicBezTo>
                  <a:cubicBezTo>
                    <a:pt x="20229" y="13605"/>
                    <a:pt x="20224" y="13270"/>
                    <a:pt x="20233" y="12934"/>
                  </a:cubicBezTo>
                  <a:cubicBezTo>
                    <a:pt x="20451" y="5317"/>
                    <a:pt x="21131" y="0"/>
                    <a:pt x="21883" y="0"/>
                  </a:cubicBezTo>
                  <a:close/>
                  <a:moveTo>
                    <a:pt x="1410" y="0"/>
                  </a:moveTo>
                  <a:lnTo>
                    <a:pt x="3973" y="0"/>
                  </a:lnTo>
                  <a:cubicBezTo>
                    <a:pt x="7461" y="0"/>
                    <a:pt x="9997" y="25049"/>
                    <a:pt x="9997" y="59583"/>
                  </a:cubicBezTo>
                  <a:lnTo>
                    <a:pt x="9997" y="59918"/>
                  </a:lnTo>
                  <a:cubicBezTo>
                    <a:pt x="9997" y="94595"/>
                    <a:pt x="7461" y="119788"/>
                    <a:pt x="3973" y="119788"/>
                  </a:cubicBezTo>
                  <a:lnTo>
                    <a:pt x="1410" y="119788"/>
                  </a:lnTo>
                  <a:cubicBezTo>
                    <a:pt x="630" y="119788"/>
                    <a:pt x="0" y="113131"/>
                    <a:pt x="0" y="104893"/>
                  </a:cubicBezTo>
                  <a:lnTo>
                    <a:pt x="0" y="14895"/>
                  </a:lnTo>
                  <a:cubicBezTo>
                    <a:pt x="0" y="6657"/>
                    <a:pt x="630" y="0"/>
                    <a:pt x="1410" y="0"/>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Helvetica Neue"/>
                <a:ea typeface="Helvetica Neue"/>
                <a:cs typeface="Helvetica Neue"/>
                <a:sym typeface="Helvetica Neue"/>
              </a:endParaRPr>
            </a:p>
          </p:txBody>
        </p:sp>
        <p:sp>
          <p:nvSpPr>
            <p:cNvPr id="62" name="Google Shape;62;p7"/>
            <p:cNvSpPr/>
            <p:nvPr/>
          </p:nvSpPr>
          <p:spPr>
            <a:xfrm>
              <a:off x="1907470" y="6392355"/>
              <a:ext cx="3222300" cy="215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800" b="0" i="0" u="none" strike="noStrike" cap="none">
                  <a:solidFill>
                    <a:srgbClr val="CCCCCC"/>
                  </a:solidFill>
                  <a:latin typeface="Arial"/>
                  <a:ea typeface="Arial"/>
                  <a:cs typeface="Arial"/>
                  <a:sym typeface="Arial"/>
                </a:rPr>
                <a:t>© 2020 Delphix. All Rights Reserved. Private and Confidential.</a:t>
              </a:r>
              <a:endParaRPr sz="1467" b="0" i="0" u="none" strike="noStrike" cap="none">
                <a:solidFill>
                  <a:srgbClr val="CCCCCC"/>
                </a:solidFill>
                <a:latin typeface="Arial"/>
                <a:ea typeface="Arial"/>
                <a:cs typeface="Arial"/>
                <a:sym typeface="Arial"/>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Multi-use 4">
  <p:cSld name="1_Multi-use_2">
    <p:spTree>
      <p:nvGrpSpPr>
        <p:cNvPr id="1" name="Shape 276"/>
        <p:cNvGrpSpPr/>
        <p:nvPr/>
      </p:nvGrpSpPr>
      <p:grpSpPr>
        <a:xfrm>
          <a:off x="0" y="0"/>
          <a:ext cx="0" cy="0"/>
          <a:chOff x="0" y="0"/>
          <a:chExt cx="0" cy="0"/>
        </a:xfrm>
      </p:grpSpPr>
      <p:sp>
        <p:nvSpPr>
          <p:cNvPr id="277" name="Google Shape;277;p37"/>
          <p:cNvSpPr txBox="1">
            <a:spLocks noGrp="1"/>
          </p:cNvSpPr>
          <p:nvPr>
            <p:ph type="title"/>
          </p:nvPr>
        </p:nvSpPr>
        <p:spPr>
          <a:xfrm>
            <a:off x="482050" y="490254"/>
            <a:ext cx="11208000" cy="733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78" name="Google Shape;278;p37"/>
          <p:cNvSpPr/>
          <p:nvPr/>
        </p:nvSpPr>
        <p:spPr>
          <a:xfrm>
            <a:off x="0" y="487430"/>
            <a:ext cx="82500" cy="736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Helvetica Neue"/>
              <a:ea typeface="Helvetica Neue"/>
              <a:cs typeface="Helvetica Neue"/>
              <a:sym typeface="Helvetica Neue"/>
            </a:endParaRPr>
          </a:p>
        </p:txBody>
      </p:sp>
      <p:sp>
        <p:nvSpPr>
          <p:cNvPr id="279" name="Google Shape;279;p37"/>
          <p:cNvSpPr txBox="1">
            <a:spLocks noGrp="1"/>
          </p:cNvSpPr>
          <p:nvPr>
            <p:ph type="sldNum" idx="12"/>
          </p:nvPr>
        </p:nvSpPr>
        <p:spPr>
          <a:xfrm>
            <a:off x="11584306" y="6601999"/>
            <a:ext cx="342900" cy="215400"/>
          </a:xfrm>
          <a:prstGeom prst="rect">
            <a:avLst/>
          </a:prstGeom>
          <a:noFill/>
          <a:ln>
            <a:noFill/>
          </a:ln>
        </p:spPr>
        <p:txBody>
          <a:bodyPr spcFirstLastPara="1" wrap="square" lIns="91425" tIns="45700" rIns="91425" bIns="45700" anchor="b" anchorCtr="0">
            <a:noAutofit/>
          </a:bodyPr>
          <a:lstStyle>
            <a:lvl1pPr marL="0" lvl="0" indent="0" algn="r" rtl="0">
              <a:spcBef>
                <a:spcPts val="0"/>
              </a:spcBef>
              <a:buNone/>
              <a:defRPr sz="800" b="0" i="0">
                <a:solidFill>
                  <a:srgbClr val="FFFFFF"/>
                </a:solidFill>
                <a:latin typeface="Helvetica Neue"/>
                <a:ea typeface="Helvetica Neue"/>
                <a:cs typeface="Helvetica Neue"/>
                <a:sym typeface="Helvetica Neue"/>
              </a:defRPr>
            </a:lvl1pPr>
            <a:lvl2pPr marL="0" lvl="1" indent="0" algn="r" rtl="0">
              <a:spcBef>
                <a:spcPts val="0"/>
              </a:spcBef>
              <a:buNone/>
              <a:defRPr sz="800" b="0" i="0">
                <a:solidFill>
                  <a:srgbClr val="FFFFFF"/>
                </a:solidFill>
                <a:latin typeface="Helvetica Neue"/>
                <a:ea typeface="Helvetica Neue"/>
                <a:cs typeface="Helvetica Neue"/>
                <a:sym typeface="Helvetica Neue"/>
              </a:defRPr>
            </a:lvl2pPr>
            <a:lvl3pPr marL="0" lvl="2" indent="0" algn="r" rtl="0">
              <a:spcBef>
                <a:spcPts val="0"/>
              </a:spcBef>
              <a:buNone/>
              <a:defRPr sz="800" b="0" i="0">
                <a:solidFill>
                  <a:srgbClr val="FFFFFF"/>
                </a:solidFill>
                <a:latin typeface="Helvetica Neue"/>
                <a:ea typeface="Helvetica Neue"/>
                <a:cs typeface="Helvetica Neue"/>
                <a:sym typeface="Helvetica Neue"/>
              </a:defRPr>
            </a:lvl3pPr>
            <a:lvl4pPr marL="0" lvl="3" indent="0" algn="r" rtl="0">
              <a:spcBef>
                <a:spcPts val="0"/>
              </a:spcBef>
              <a:buNone/>
              <a:defRPr sz="800" b="0" i="0">
                <a:solidFill>
                  <a:srgbClr val="FFFFFF"/>
                </a:solidFill>
                <a:latin typeface="Helvetica Neue"/>
                <a:ea typeface="Helvetica Neue"/>
                <a:cs typeface="Helvetica Neue"/>
                <a:sym typeface="Helvetica Neue"/>
              </a:defRPr>
            </a:lvl4pPr>
            <a:lvl5pPr marL="0" lvl="4" indent="0" algn="r" rtl="0">
              <a:spcBef>
                <a:spcPts val="0"/>
              </a:spcBef>
              <a:buNone/>
              <a:defRPr sz="800" b="0" i="0">
                <a:solidFill>
                  <a:srgbClr val="FFFFFF"/>
                </a:solidFill>
                <a:latin typeface="Helvetica Neue"/>
                <a:ea typeface="Helvetica Neue"/>
                <a:cs typeface="Helvetica Neue"/>
                <a:sym typeface="Helvetica Neue"/>
              </a:defRPr>
            </a:lvl5pPr>
            <a:lvl6pPr marL="0" lvl="5" indent="0" algn="r" rtl="0">
              <a:spcBef>
                <a:spcPts val="0"/>
              </a:spcBef>
              <a:buNone/>
              <a:defRPr sz="800" b="0" i="0">
                <a:solidFill>
                  <a:srgbClr val="FFFFFF"/>
                </a:solidFill>
                <a:latin typeface="Helvetica Neue"/>
                <a:ea typeface="Helvetica Neue"/>
                <a:cs typeface="Helvetica Neue"/>
                <a:sym typeface="Helvetica Neue"/>
              </a:defRPr>
            </a:lvl6pPr>
            <a:lvl7pPr marL="0" lvl="6" indent="0" algn="r" rtl="0">
              <a:spcBef>
                <a:spcPts val="0"/>
              </a:spcBef>
              <a:buNone/>
              <a:defRPr sz="800" b="0" i="0">
                <a:solidFill>
                  <a:srgbClr val="FFFFFF"/>
                </a:solidFill>
                <a:latin typeface="Helvetica Neue"/>
                <a:ea typeface="Helvetica Neue"/>
                <a:cs typeface="Helvetica Neue"/>
                <a:sym typeface="Helvetica Neue"/>
              </a:defRPr>
            </a:lvl7pPr>
            <a:lvl8pPr marL="0" lvl="7" indent="0" algn="r" rtl="0">
              <a:spcBef>
                <a:spcPts val="0"/>
              </a:spcBef>
              <a:buNone/>
              <a:defRPr sz="800" b="0" i="0">
                <a:solidFill>
                  <a:srgbClr val="FFFFFF"/>
                </a:solidFill>
                <a:latin typeface="Helvetica Neue"/>
                <a:ea typeface="Helvetica Neue"/>
                <a:cs typeface="Helvetica Neue"/>
                <a:sym typeface="Helvetica Neue"/>
              </a:defRPr>
            </a:lvl8pPr>
            <a:lvl9pPr marL="0" lvl="8" indent="0" algn="r" rtl="0">
              <a:spcBef>
                <a:spcPts val="0"/>
              </a:spcBef>
              <a:buNone/>
              <a:defRPr sz="800" b="0" i="0">
                <a:solidFill>
                  <a:srgbClr val="FFFFFF"/>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80"/>
        <p:cNvGrpSpPr/>
        <p:nvPr/>
      </p:nvGrpSpPr>
      <p:grpSpPr>
        <a:xfrm>
          <a:off x="0" y="0"/>
          <a:ext cx="0" cy="0"/>
          <a:chOff x="0" y="0"/>
          <a:chExt cx="0" cy="0"/>
        </a:xfrm>
      </p:grpSpPr>
      <p:sp>
        <p:nvSpPr>
          <p:cNvPr id="281" name="Google Shape;281;p38"/>
          <p:cNvSpPr txBox="1">
            <a:spLocks noGrp="1"/>
          </p:cNvSpPr>
          <p:nvPr>
            <p:ph type="sldNum" idx="12"/>
          </p:nvPr>
        </p:nvSpPr>
        <p:spPr>
          <a:xfrm>
            <a:off x="11439526" y="6617239"/>
            <a:ext cx="342900" cy="215400"/>
          </a:xfrm>
          <a:prstGeom prst="rect">
            <a:avLst/>
          </a:prstGeom>
          <a:noFill/>
          <a:ln>
            <a:noFill/>
          </a:ln>
        </p:spPr>
        <p:txBody>
          <a:bodyPr spcFirstLastPara="1" wrap="square" lIns="91425" tIns="45700" rIns="91425" bIns="45700" anchor="b" anchorCtr="0">
            <a:noAutofit/>
          </a:bodyPr>
          <a:lstStyle>
            <a:lvl1pPr marL="0" lvl="0" indent="0" algn="r" rtl="0">
              <a:spcBef>
                <a:spcPts val="0"/>
              </a:spcBef>
              <a:buNone/>
              <a:defRPr sz="800" b="0" i="0">
                <a:solidFill>
                  <a:srgbClr val="FFFFFF"/>
                </a:solidFill>
                <a:latin typeface="Helvetica Neue"/>
                <a:ea typeface="Helvetica Neue"/>
                <a:cs typeface="Helvetica Neue"/>
                <a:sym typeface="Helvetica Neue"/>
              </a:defRPr>
            </a:lvl1pPr>
            <a:lvl2pPr marL="0" lvl="1" indent="0" algn="r" rtl="0">
              <a:spcBef>
                <a:spcPts val="0"/>
              </a:spcBef>
              <a:buNone/>
              <a:defRPr sz="800" b="0" i="0">
                <a:solidFill>
                  <a:srgbClr val="FFFFFF"/>
                </a:solidFill>
                <a:latin typeface="Helvetica Neue"/>
                <a:ea typeface="Helvetica Neue"/>
                <a:cs typeface="Helvetica Neue"/>
                <a:sym typeface="Helvetica Neue"/>
              </a:defRPr>
            </a:lvl2pPr>
            <a:lvl3pPr marL="0" lvl="2" indent="0" algn="r" rtl="0">
              <a:spcBef>
                <a:spcPts val="0"/>
              </a:spcBef>
              <a:buNone/>
              <a:defRPr sz="800" b="0" i="0">
                <a:solidFill>
                  <a:srgbClr val="FFFFFF"/>
                </a:solidFill>
                <a:latin typeface="Helvetica Neue"/>
                <a:ea typeface="Helvetica Neue"/>
                <a:cs typeface="Helvetica Neue"/>
                <a:sym typeface="Helvetica Neue"/>
              </a:defRPr>
            </a:lvl3pPr>
            <a:lvl4pPr marL="0" lvl="3" indent="0" algn="r" rtl="0">
              <a:spcBef>
                <a:spcPts val="0"/>
              </a:spcBef>
              <a:buNone/>
              <a:defRPr sz="800" b="0" i="0">
                <a:solidFill>
                  <a:srgbClr val="FFFFFF"/>
                </a:solidFill>
                <a:latin typeface="Helvetica Neue"/>
                <a:ea typeface="Helvetica Neue"/>
                <a:cs typeface="Helvetica Neue"/>
                <a:sym typeface="Helvetica Neue"/>
              </a:defRPr>
            </a:lvl4pPr>
            <a:lvl5pPr marL="0" lvl="4" indent="0" algn="r" rtl="0">
              <a:spcBef>
                <a:spcPts val="0"/>
              </a:spcBef>
              <a:buNone/>
              <a:defRPr sz="800" b="0" i="0">
                <a:solidFill>
                  <a:srgbClr val="FFFFFF"/>
                </a:solidFill>
                <a:latin typeface="Helvetica Neue"/>
                <a:ea typeface="Helvetica Neue"/>
                <a:cs typeface="Helvetica Neue"/>
                <a:sym typeface="Helvetica Neue"/>
              </a:defRPr>
            </a:lvl5pPr>
            <a:lvl6pPr marL="0" lvl="5" indent="0" algn="r" rtl="0">
              <a:spcBef>
                <a:spcPts val="0"/>
              </a:spcBef>
              <a:buNone/>
              <a:defRPr sz="800" b="0" i="0">
                <a:solidFill>
                  <a:srgbClr val="FFFFFF"/>
                </a:solidFill>
                <a:latin typeface="Helvetica Neue"/>
                <a:ea typeface="Helvetica Neue"/>
                <a:cs typeface="Helvetica Neue"/>
                <a:sym typeface="Helvetica Neue"/>
              </a:defRPr>
            </a:lvl6pPr>
            <a:lvl7pPr marL="0" lvl="6" indent="0" algn="r" rtl="0">
              <a:spcBef>
                <a:spcPts val="0"/>
              </a:spcBef>
              <a:buNone/>
              <a:defRPr sz="800" b="0" i="0">
                <a:solidFill>
                  <a:srgbClr val="FFFFFF"/>
                </a:solidFill>
                <a:latin typeface="Helvetica Neue"/>
                <a:ea typeface="Helvetica Neue"/>
                <a:cs typeface="Helvetica Neue"/>
                <a:sym typeface="Helvetica Neue"/>
              </a:defRPr>
            </a:lvl7pPr>
            <a:lvl8pPr marL="0" lvl="7" indent="0" algn="r" rtl="0">
              <a:spcBef>
                <a:spcPts val="0"/>
              </a:spcBef>
              <a:buNone/>
              <a:defRPr sz="800" b="0" i="0">
                <a:solidFill>
                  <a:srgbClr val="FFFFFF"/>
                </a:solidFill>
                <a:latin typeface="Helvetica Neue"/>
                <a:ea typeface="Helvetica Neue"/>
                <a:cs typeface="Helvetica Neue"/>
                <a:sym typeface="Helvetica Neue"/>
              </a:defRPr>
            </a:lvl8pPr>
            <a:lvl9pPr marL="0" lvl="8" indent="0" algn="r" rtl="0">
              <a:spcBef>
                <a:spcPts val="0"/>
              </a:spcBef>
              <a:buNone/>
              <a:defRPr sz="800" b="0" i="0">
                <a:solidFill>
                  <a:srgbClr val="FFFFFF"/>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ustomer-profile 1 1">
  <p:cSld name="1_Title Slide_1">
    <p:spTree>
      <p:nvGrpSpPr>
        <p:cNvPr id="1" name="Shape 282"/>
        <p:cNvGrpSpPr/>
        <p:nvPr/>
      </p:nvGrpSpPr>
      <p:grpSpPr>
        <a:xfrm>
          <a:off x="0" y="0"/>
          <a:ext cx="0" cy="0"/>
          <a:chOff x="0" y="0"/>
          <a:chExt cx="0" cy="0"/>
        </a:xfrm>
      </p:grpSpPr>
      <p:sp>
        <p:nvSpPr>
          <p:cNvPr id="283" name="Google Shape;283;p39"/>
          <p:cNvSpPr/>
          <p:nvPr/>
        </p:nvSpPr>
        <p:spPr>
          <a:xfrm>
            <a:off x="8477925" y="0"/>
            <a:ext cx="3714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84" name="Google Shape;284;p39"/>
          <p:cNvSpPr/>
          <p:nvPr/>
        </p:nvSpPr>
        <p:spPr>
          <a:xfrm>
            <a:off x="1897425" y="1536675"/>
            <a:ext cx="10294500" cy="5077800"/>
          </a:xfrm>
          <a:prstGeom prst="rect">
            <a:avLst/>
          </a:prstGeom>
          <a:solidFill>
            <a:srgbClr val="FFFFFF"/>
          </a:solidFill>
          <a:ln>
            <a:noFill/>
          </a:ln>
          <a:effectLst>
            <a:outerShdw blurRad="142875" dist="19050" dir="54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9"/>
          <p:cNvSpPr txBox="1">
            <a:spLocks noGrp="1"/>
          </p:cNvSpPr>
          <p:nvPr>
            <p:ph type="title"/>
          </p:nvPr>
        </p:nvSpPr>
        <p:spPr>
          <a:xfrm>
            <a:off x="550800" y="522000"/>
            <a:ext cx="7745100" cy="709200"/>
          </a:xfrm>
          <a:prstGeom prst="rect">
            <a:avLst/>
          </a:prstGeom>
        </p:spPr>
        <p:txBody>
          <a:bodyPr spcFirstLastPara="1" wrap="square" lIns="0" tIns="0" rIns="0" bIns="0" anchor="ctr" anchorCtr="0">
            <a:noAutofit/>
          </a:bodyPr>
          <a:lstStyle>
            <a:lvl1pPr lvl="0" rtl="0">
              <a:spcBef>
                <a:spcPts val="0"/>
              </a:spcBef>
              <a:spcAft>
                <a:spcPts val="0"/>
              </a:spcAft>
              <a:buNone/>
              <a:defRPr sz="1800">
                <a:solidFill>
                  <a:schemeClr val="dk1"/>
                </a:solidFill>
              </a:defRPr>
            </a:lvl1pPr>
            <a:lvl2pPr lvl="1" rtl="0">
              <a:spcBef>
                <a:spcPts val="0"/>
              </a:spcBef>
              <a:spcAft>
                <a:spcPts val="0"/>
              </a:spcAft>
              <a:buNone/>
              <a:defRPr sz="1800">
                <a:solidFill>
                  <a:schemeClr val="dk1"/>
                </a:solidFill>
              </a:defRPr>
            </a:lvl2pPr>
            <a:lvl3pPr lvl="2" rtl="0">
              <a:spcBef>
                <a:spcPts val="0"/>
              </a:spcBef>
              <a:spcAft>
                <a:spcPts val="0"/>
              </a:spcAft>
              <a:buNone/>
              <a:defRPr sz="1800">
                <a:solidFill>
                  <a:schemeClr val="dk1"/>
                </a:solidFill>
              </a:defRPr>
            </a:lvl3pPr>
            <a:lvl4pPr lvl="3" rtl="0">
              <a:spcBef>
                <a:spcPts val="0"/>
              </a:spcBef>
              <a:spcAft>
                <a:spcPts val="0"/>
              </a:spcAft>
              <a:buNone/>
              <a:defRPr sz="1800">
                <a:solidFill>
                  <a:schemeClr val="dk1"/>
                </a:solidFill>
              </a:defRPr>
            </a:lvl4pPr>
            <a:lvl5pPr lvl="4" rtl="0">
              <a:spcBef>
                <a:spcPts val="0"/>
              </a:spcBef>
              <a:spcAft>
                <a:spcPts val="0"/>
              </a:spcAft>
              <a:buNone/>
              <a:defRPr sz="1800">
                <a:solidFill>
                  <a:schemeClr val="dk1"/>
                </a:solidFill>
              </a:defRPr>
            </a:lvl5pPr>
            <a:lvl6pPr lvl="5" rtl="0">
              <a:spcBef>
                <a:spcPts val="0"/>
              </a:spcBef>
              <a:spcAft>
                <a:spcPts val="0"/>
              </a:spcAft>
              <a:buNone/>
              <a:defRPr sz="1800">
                <a:solidFill>
                  <a:schemeClr val="dk1"/>
                </a:solidFill>
              </a:defRPr>
            </a:lvl6pPr>
            <a:lvl7pPr lvl="6" rtl="0">
              <a:spcBef>
                <a:spcPts val="0"/>
              </a:spcBef>
              <a:spcAft>
                <a:spcPts val="0"/>
              </a:spcAft>
              <a:buNone/>
              <a:defRPr sz="1800">
                <a:solidFill>
                  <a:schemeClr val="dk1"/>
                </a:solidFill>
              </a:defRPr>
            </a:lvl7pPr>
            <a:lvl8pPr lvl="7" rtl="0">
              <a:spcBef>
                <a:spcPts val="0"/>
              </a:spcBef>
              <a:spcAft>
                <a:spcPts val="0"/>
              </a:spcAft>
              <a:buNone/>
              <a:defRPr sz="1800">
                <a:solidFill>
                  <a:schemeClr val="dk1"/>
                </a:solidFill>
              </a:defRPr>
            </a:lvl8pPr>
            <a:lvl9pPr lvl="8" rtl="0">
              <a:spcBef>
                <a:spcPts val="0"/>
              </a:spcBef>
              <a:spcAft>
                <a:spcPts val="0"/>
              </a:spcAft>
              <a:buNone/>
              <a:defRPr sz="1800">
                <a:solidFill>
                  <a:schemeClr val="dk1"/>
                </a:solidFill>
              </a:defRPr>
            </a:lvl9pPr>
          </a:lstStyle>
          <a:p>
            <a:endParaRPr/>
          </a:p>
        </p:txBody>
      </p:sp>
      <p:sp>
        <p:nvSpPr>
          <p:cNvPr id="286" name="Google Shape;286;p39"/>
          <p:cNvSpPr/>
          <p:nvPr/>
        </p:nvSpPr>
        <p:spPr>
          <a:xfrm>
            <a:off x="9524925" y="355306"/>
            <a:ext cx="1620000" cy="1620000"/>
          </a:xfrm>
          <a:prstGeom prst="rect">
            <a:avLst/>
          </a:prstGeom>
          <a:solidFill>
            <a:schemeClr val="lt1"/>
          </a:solidFill>
          <a:ln>
            <a:noFill/>
          </a:ln>
          <a:effectLst>
            <a:outerShdw blurRad="254000" dist="381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Calibri"/>
              <a:buNone/>
            </a:pPr>
            <a:endParaRPr sz="3600" b="0" i="0" u="none" strike="noStrike" cap="none">
              <a:solidFill>
                <a:srgbClr val="FFFFFF"/>
              </a:solidFill>
              <a:latin typeface="Calibri"/>
              <a:ea typeface="Calibri"/>
              <a:cs typeface="Calibri"/>
              <a:sym typeface="Calibri"/>
            </a:endParaRPr>
          </a:p>
        </p:txBody>
      </p:sp>
      <p:sp>
        <p:nvSpPr>
          <p:cNvPr id="287" name="Google Shape;287;p39"/>
          <p:cNvSpPr txBox="1">
            <a:spLocks noGrp="1"/>
          </p:cNvSpPr>
          <p:nvPr>
            <p:ph type="title" idx="2"/>
          </p:nvPr>
        </p:nvSpPr>
        <p:spPr>
          <a:xfrm>
            <a:off x="3700825" y="2233850"/>
            <a:ext cx="7444200" cy="1279800"/>
          </a:xfrm>
          <a:prstGeom prst="rect">
            <a:avLst/>
          </a:prstGeom>
        </p:spPr>
        <p:txBody>
          <a:bodyPr spcFirstLastPara="1" wrap="square" lIns="0" tIns="0" rIns="0" bIns="0" anchor="t" anchorCtr="0">
            <a:noAutofit/>
          </a:bodyPr>
          <a:lstStyle>
            <a:lvl1pPr lvl="0" rtl="0">
              <a:spcBef>
                <a:spcPts val="0"/>
              </a:spcBef>
              <a:spcAft>
                <a:spcPts val="0"/>
              </a:spcAft>
              <a:buNone/>
              <a:defRPr sz="2800"/>
            </a:lvl1pPr>
            <a:lvl2pPr lvl="1" rtl="0">
              <a:spcBef>
                <a:spcPts val="0"/>
              </a:spcBef>
              <a:spcAft>
                <a:spcPts val="0"/>
              </a:spcAft>
              <a:buNone/>
              <a:defRPr sz="2600"/>
            </a:lvl2pPr>
            <a:lvl3pPr lvl="2" rtl="0">
              <a:spcBef>
                <a:spcPts val="0"/>
              </a:spcBef>
              <a:spcAft>
                <a:spcPts val="0"/>
              </a:spcAft>
              <a:buNone/>
              <a:defRPr sz="2600"/>
            </a:lvl3pPr>
            <a:lvl4pPr lvl="3" rtl="0">
              <a:spcBef>
                <a:spcPts val="0"/>
              </a:spcBef>
              <a:spcAft>
                <a:spcPts val="0"/>
              </a:spcAft>
              <a:buNone/>
              <a:defRPr sz="2600"/>
            </a:lvl4pPr>
            <a:lvl5pPr lvl="4" rtl="0">
              <a:spcBef>
                <a:spcPts val="0"/>
              </a:spcBef>
              <a:spcAft>
                <a:spcPts val="0"/>
              </a:spcAft>
              <a:buNone/>
              <a:defRPr sz="2600"/>
            </a:lvl5pPr>
            <a:lvl6pPr lvl="5" rtl="0">
              <a:spcBef>
                <a:spcPts val="0"/>
              </a:spcBef>
              <a:spcAft>
                <a:spcPts val="0"/>
              </a:spcAft>
              <a:buNone/>
              <a:defRPr sz="2600"/>
            </a:lvl6pPr>
            <a:lvl7pPr lvl="6" rtl="0">
              <a:spcBef>
                <a:spcPts val="0"/>
              </a:spcBef>
              <a:spcAft>
                <a:spcPts val="0"/>
              </a:spcAft>
              <a:buNone/>
              <a:defRPr sz="2600"/>
            </a:lvl7pPr>
            <a:lvl8pPr lvl="7" rtl="0">
              <a:spcBef>
                <a:spcPts val="0"/>
              </a:spcBef>
              <a:spcAft>
                <a:spcPts val="0"/>
              </a:spcAft>
              <a:buNone/>
              <a:defRPr sz="2600"/>
            </a:lvl8pPr>
            <a:lvl9pPr lvl="8" rtl="0">
              <a:spcBef>
                <a:spcPts val="0"/>
              </a:spcBef>
              <a:spcAft>
                <a:spcPts val="0"/>
              </a:spcAft>
              <a:buNone/>
              <a:defRPr sz="2600"/>
            </a:lvl9pPr>
          </a:lstStyle>
          <a:p>
            <a:endParaRPr/>
          </a:p>
        </p:txBody>
      </p:sp>
      <p:sp>
        <p:nvSpPr>
          <p:cNvPr id="288" name="Google Shape;288;p39"/>
          <p:cNvSpPr txBox="1">
            <a:spLocks noGrp="1"/>
          </p:cNvSpPr>
          <p:nvPr>
            <p:ph type="body" idx="1"/>
          </p:nvPr>
        </p:nvSpPr>
        <p:spPr>
          <a:xfrm>
            <a:off x="3727750" y="3848675"/>
            <a:ext cx="7188600" cy="1507200"/>
          </a:xfrm>
          <a:prstGeom prst="rect">
            <a:avLst/>
          </a:prstGeom>
        </p:spPr>
        <p:txBody>
          <a:bodyPr spcFirstLastPara="1" wrap="square" lIns="0" tIns="0" rIns="0" bIns="0" anchor="t" anchorCtr="0">
            <a:noAutofit/>
          </a:bodyPr>
          <a:lstStyle>
            <a:lvl1pPr marL="457200" lvl="0" indent="-330200" rtl="0">
              <a:lnSpc>
                <a:spcPct val="115000"/>
              </a:lnSpc>
              <a:spcBef>
                <a:spcPts val="1000"/>
              </a:spcBef>
              <a:spcAft>
                <a:spcPts val="0"/>
              </a:spcAft>
              <a:buClr>
                <a:schemeClr val="dk1"/>
              </a:buClr>
              <a:buSzPts val="1600"/>
              <a:buChar char="●"/>
              <a:defRPr sz="1600">
                <a:solidFill>
                  <a:schemeClr val="dk1"/>
                </a:solidFill>
              </a:defRPr>
            </a:lvl1pPr>
            <a:lvl2pPr marL="914400" lvl="1" indent="-330200" rtl="0">
              <a:lnSpc>
                <a:spcPct val="115000"/>
              </a:lnSpc>
              <a:spcBef>
                <a:spcPts val="500"/>
              </a:spcBef>
              <a:spcAft>
                <a:spcPts val="0"/>
              </a:spcAft>
              <a:buClr>
                <a:schemeClr val="dk1"/>
              </a:buClr>
              <a:buSzPts val="1600"/>
              <a:buChar char="○"/>
              <a:defRPr sz="1600">
                <a:solidFill>
                  <a:schemeClr val="dk1"/>
                </a:solidFill>
              </a:defRPr>
            </a:lvl2pPr>
            <a:lvl3pPr marL="1371600" lvl="2" indent="-330200" rtl="0">
              <a:lnSpc>
                <a:spcPct val="115000"/>
              </a:lnSpc>
              <a:spcBef>
                <a:spcPts val="500"/>
              </a:spcBef>
              <a:spcAft>
                <a:spcPts val="0"/>
              </a:spcAft>
              <a:buClr>
                <a:schemeClr val="dk1"/>
              </a:buClr>
              <a:buSzPts val="1600"/>
              <a:buChar char="■"/>
              <a:defRPr sz="1600">
                <a:solidFill>
                  <a:schemeClr val="dk1"/>
                </a:solidFill>
              </a:defRPr>
            </a:lvl3pPr>
            <a:lvl4pPr marL="1828800" lvl="3" indent="-330200" rtl="0">
              <a:lnSpc>
                <a:spcPct val="115000"/>
              </a:lnSpc>
              <a:spcBef>
                <a:spcPts val="500"/>
              </a:spcBef>
              <a:spcAft>
                <a:spcPts val="0"/>
              </a:spcAft>
              <a:buClr>
                <a:schemeClr val="dk1"/>
              </a:buClr>
              <a:buSzPts val="1600"/>
              <a:buChar char="●"/>
              <a:defRPr sz="1600">
                <a:solidFill>
                  <a:schemeClr val="dk1"/>
                </a:solidFill>
              </a:defRPr>
            </a:lvl4pPr>
            <a:lvl5pPr marL="2286000" lvl="4" indent="-330200" rtl="0">
              <a:lnSpc>
                <a:spcPct val="115000"/>
              </a:lnSpc>
              <a:spcBef>
                <a:spcPts val="500"/>
              </a:spcBef>
              <a:spcAft>
                <a:spcPts val="0"/>
              </a:spcAft>
              <a:buClr>
                <a:schemeClr val="dk1"/>
              </a:buClr>
              <a:buSzPts val="1600"/>
              <a:buChar char="○"/>
              <a:defRPr sz="1600">
                <a:solidFill>
                  <a:schemeClr val="dk1"/>
                </a:solidFill>
              </a:defRPr>
            </a:lvl5pPr>
            <a:lvl6pPr marL="2743200" lvl="5" indent="-330200" rtl="0">
              <a:lnSpc>
                <a:spcPct val="115000"/>
              </a:lnSpc>
              <a:spcBef>
                <a:spcPts val="500"/>
              </a:spcBef>
              <a:spcAft>
                <a:spcPts val="0"/>
              </a:spcAft>
              <a:buClr>
                <a:schemeClr val="dk1"/>
              </a:buClr>
              <a:buSzPts val="1600"/>
              <a:buChar char="■"/>
              <a:defRPr sz="1600">
                <a:solidFill>
                  <a:schemeClr val="dk1"/>
                </a:solidFill>
              </a:defRPr>
            </a:lvl6pPr>
            <a:lvl7pPr marL="3200400" lvl="6" indent="-330200" rtl="0">
              <a:lnSpc>
                <a:spcPct val="115000"/>
              </a:lnSpc>
              <a:spcBef>
                <a:spcPts val="500"/>
              </a:spcBef>
              <a:spcAft>
                <a:spcPts val="0"/>
              </a:spcAft>
              <a:buClr>
                <a:schemeClr val="dk1"/>
              </a:buClr>
              <a:buSzPts val="1600"/>
              <a:buChar char="●"/>
              <a:defRPr sz="1600">
                <a:solidFill>
                  <a:schemeClr val="dk1"/>
                </a:solidFill>
              </a:defRPr>
            </a:lvl7pPr>
            <a:lvl8pPr marL="3657600" lvl="7" indent="-330200" rtl="0">
              <a:lnSpc>
                <a:spcPct val="115000"/>
              </a:lnSpc>
              <a:spcBef>
                <a:spcPts val="500"/>
              </a:spcBef>
              <a:spcAft>
                <a:spcPts val="0"/>
              </a:spcAft>
              <a:buClr>
                <a:schemeClr val="dk1"/>
              </a:buClr>
              <a:buSzPts val="1600"/>
              <a:buChar char="○"/>
              <a:defRPr sz="1600">
                <a:solidFill>
                  <a:schemeClr val="dk1"/>
                </a:solidFill>
              </a:defRPr>
            </a:lvl8pPr>
            <a:lvl9pPr marL="4114800" lvl="8" indent="-330200" rtl="0">
              <a:lnSpc>
                <a:spcPct val="115000"/>
              </a:lnSpc>
              <a:spcBef>
                <a:spcPts val="500"/>
              </a:spcBef>
              <a:spcAft>
                <a:spcPts val="0"/>
              </a:spcAft>
              <a:buClr>
                <a:schemeClr val="dk1"/>
              </a:buClr>
              <a:buSzPts val="1600"/>
              <a:buChar char="■"/>
              <a:defRPr sz="1600">
                <a:solidFill>
                  <a:schemeClr val="dk1"/>
                </a:solidFil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1"/>
        <p:cNvGrpSpPr/>
        <p:nvPr/>
      </p:nvGrpSpPr>
      <p:grpSpPr>
        <a:xfrm>
          <a:off x="0" y="0"/>
          <a:ext cx="0" cy="0"/>
          <a:chOff x="0" y="0"/>
          <a:chExt cx="0" cy="0"/>
        </a:xfrm>
      </p:grpSpPr>
      <p:sp>
        <p:nvSpPr>
          <p:cNvPr id="292" name="Google Shape;292;p41"/>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
        <p:nvSpPr>
          <p:cNvPr id="293" name="Google Shape;293;p41"/>
          <p:cNvSpPr txBox="1">
            <a:spLocks noGrp="1"/>
          </p:cNvSpPr>
          <p:nvPr>
            <p:ph type="title"/>
          </p:nvPr>
        </p:nvSpPr>
        <p:spPr>
          <a:xfrm>
            <a:off x="609000" y="518950"/>
            <a:ext cx="10481400" cy="3291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262626"/>
              </a:buClr>
              <a:buSzPts val="2000"/>
              <a:buFont typeface="Arial"/>
              <a:buNone/>
              <a:defRPr sz="2000" b="1" i="0" u="none" strike="noStrike" cap="none">
                <a:solidFill>
                  <a:srgbClr val="262626"/>
                </a:solidFill>
                <a:latin typeface="Arial"/>
                <a:ea typeface="Arial"/>
                <a:cs typeface="Arial"/>
                <a:sym typeface="Arial"/>
              </a:defRPr>
            </a:lvl1pPr>
            <a:lvl2pPr marR="0" lvl="1" algn="l" rtl="0">
              <a:lnSpc>
                <a:spcPct val="100000"/>
              </a:lnSpc>
              <a:spcBef>
                <a:spcPts val="0"/>
              </a:spcBef>
              <a:spcAft>
                <a:spcPts val="0"/>
              </a:spcAft>
              <a:buClr>
                <a:srgbClr val="262626"/>
              </a:buClr>
              <a:buSzPts val="3200"/>
              <a:buFont typeface="Arial"/>
              <a:buNone/>
              <a:defRPr sz="3200" b="0" i="0" u="none" strike="noStrike" cap="none">
                <a:solidFill>
                  <a:srgbClr val="262626"/>
                </a:solidFill>
                <a:latin typeface="Arial"/>
                <a:ea typeface="Arial"/>
                <a:cs typeface="Arial"/>
                <a:sym typeface="Arial"/>
              </a:defRPr>
            </a:lvl2pPr>
            <a:lvl3pPr marR="0" lvl="2" algn="l" rtl="0">
              <a:lnSpc>
                <a:spcPct val="100000"/>
              </a:lnSpc>
              <a:spcBef>
                <a:spcPts val="0"/>
              </a:spcBef>
              <a:spcAft>
                <a:spcPts val="0"/>
              </a:spcAft>
              <a:buClr>
                <a:srgbClr val="262626"/>
              </a:buClr>
              <a:buSzPts val="3200"/>
              <a:buFont typeface="Arial"/>
              <a:buNone/>
              <a:defRPr sz="3200" b="0" i="0" u="none" strike="noStrike" cap="none">
                <a:solidFill>
                  <a:srgbClr val="262626"/>
                </a:solidFill>
                <a:latin typeface="Arial"/>
                <a:ea typeface="Arial"/>
                <a:cs typeface="Arial"/>
                <a:sym typeface="Arial"/>
              </a:defRPr>
            </a:lvl3pPr>
            <a:lvl4pPr marR="0" lvl="3" algn="l" rtl="0">
              <a:lnSpc>
                <a:spcPct val="100000"/>
              </a:lnSpc>
              <a:spcBef>
                <a:spcPts val="0"/>
              </a:spcBef>
              <a:spcAft>
                <a:spcPts val="0"/>
              </a:spcAft>
              <a:buClr>
                <a:srgbClr val="262626"/>
              </a:buClr>
              <a:buSzPts val="3200"/>
              <a:buFont typeface="Arial"/>
              <a:buNone/>
              <a:defRPr sz="3200" b="0" i="0" u="none" strike="noStrike" cap="none">
                <a:solidFill>
                  <a:srgbClr val="262626"/>
                </a:solidFill>
                <a:latin typeface="Arial"/>
                <a:ea typeface="Arial"/>
                <a:cs typeface="Arial"/>
                <a:sym typeface="Arial"/>
              </a:defRPr>
            </a:lvl4pPr>
            <a:lvl5pPr marR="0" lvl="4" algn="l" rtl="0">
              <a:lnSpc>
                <a:spcPct val="100000"/>
              </a:lnSpc>
              <a:spcBef>
                <a:spcPts val="0"/>
              </a:spcBef>
              <a:spcAft>
                <a:spcPts val="0"/>
              </a:spcAft>
              <a:buClr>
                <a:srgbClr val="262626"/>
              </a:buClr>
              <a:buSzPts val="3200"/>
              <a:buFont typeface="Arial"/>
              <a:buNone/>
              <a:defRPr sz="3200" b="0" i="0" u="none" strike="noStrike" cap="none">
                <a:solidFill>
                  <a:srgbClr val="262626"/>
                </a:solidFill>
                <a:latin typeface="Arial"/>
                <a:ea typeface="Arial"/>
                <a:cs typeface="Arial"/>
                <a:sym typeface="Arial"/>
              </a:defRPr>
            </a:lvl5pPr>
            <a:lvl6pPr marR="0" lvl="5" algn="l" rtl="0">
              <a:lnSpc>
                <a:spcPct val="100000"/>
              </a:lnSpc>
              <a:spcBef>
                <a:spcPts val="0"/>
              </a:spcBef>
              <a:spcAft>
                <a:spcPts val="0"/>
              </a:spcAft>
              <a:buClr>
                <a:srgbClr val="262626"/>
              </a:buClr>
              <a:buSzPts val="3200"/>
              <a:buFont typeface="Arial"/>
              <a:buNone/>
              <a:defRPr sz="3200" b="0" i="0" u="none" strike="noStrike" cap="none">
                <a:solidFill>
                  <a:srgbClr val="262626"/>
                </a:solidFill>
                <a:latin typeface="Arial"/>
                <a:ea typeface="Arial"/>
                <a:cs typeface="Arial"/>
                <a:sym typeface="Arial"/>
              </a:defRPr>
            </a:lvl6pPr>
            <a:lvl7pPr marR="0" lvl="6" algn="l" rtl="0">
              <a:lnSpc>
                <a:spcPct val="100000"/>
              </a:lnSpc>
              <a:spcBef>
                <a:spcPts val="0"/>
              </a:spcBef>
              <a:spcAft>
                <a:spcPts val="0"/>
              </a:spcAft>
              <a:buClr>
                <a:srgbClr val="262626"/>
              </a:buClr>
              <a:buSzPts val="3200"/>
              <a:buFont typeface="Arial"/>
              <a:buNone/>
              <a:defRPr sz="3200" b="0" i="0" u="none" strike="noStrike" cap="none">
                <a:solidFill>
                  <a:srgbClr val="262626"/>
                </a:solidFill>
                <a:latin typeface="Arial"/>
                <a:ea typeface="Arial"/>
                <a:cs typeface="Arial"/>
                <a:sym typeface="Arial"/>
              </a:defRPr>
            </a:lvl7pPr>
            <a:lvl8pPr marR="0" lvl="7" algn="l" rtl="0">
              <a:lnSpc>
                <a:spcPct val="100000"/>
              </a:lnSpc>
              <a:spcBef>
                <a:spcPts val="0"/>
              </a:spcBef>
              <a:spcAft>
                <a:spcPts val="0"/>
              </a:spcAft>
              <a:buClr>
                <a:srgbClr val="262626"/>
              </a:buClr>
              <a:buSzPts val="3200"/>
              <a:buFont typeface="Arial"/>
              <a:buNone/>
              <a:defRPr sz="3200" b="0" i="0" u="none" strike="noStrike" cap="none">
                <a:solidFill>
                  <a:srgbClr val="262626"/>
                </a:solidFill>
                <a:latin typeface="Arial"/>
                <a:ea typeface="Arial"/>
                <a:cs typeface="Arial"/>
                <a:sym typeface="Arial"/>
              </a:defRPr>
            </a:lvl8pPr>
            <a:lvl9pPr marR="0" lvl="8" algn="l" rtl="0">
              <a:lnSpc>
                <a:spcPct val="100000"/>
              </a:lnSpc>
              <a:spcBef>
                <a:spcPts val="0"/>
              </a:spcBef>
              <a:spcAft>
                <a:spcPts val="0"/>
              </a:spcAft>
              <a:buClr>
                <a:srgbClr val="262626"/>
              </a:buClr>
              <a:buSzPts val="3200"/>
              <a:buFont typeface="Arial"/>
              <a:buNone/>
              <a:defRPr sz="3200" b="0" i="0" u="none" strike="noStrike" cap="none">
                <a:solidFill>
                  <a:srgbClr val="262626"/>
                </a:solidFill>
                <a:latin typeface="Arial"/>
                <a:ea typeface="Arial"/>
                <a:cs typeface="Arial"/>
                <a:sym typeface="Arial"/>
              </a:defRPr>
            </a:lvl9pPr>
          </a:lstStyle>
          <a:p>
            <a:endParaRPr/>
          </a:p>
        </p:txBody>
      </p:sp>
      <p:sp>
        <p:nvSpPr>
          <p:cNvPr id="294" name="Google Shape;294;p41"/>
          <p:cNvSpPr txBox="1">
            <a:spLocks noGrp="1"/>
          </p:cNvSpPr>
          <p:nvPr>
            <p:ph type="body" idx="1"/>
          </p:nvPr>
        </p:nvSpPr>
        <p:spPr>
          <a:xfrm>
            <a:off x="482225" y="1322575"/>
            <a:ext cx="10481400" cy="4811100"/>
          </a:xfrm>
          <a:prstGeom prst="rect">
            <a:avLst/>
          </a:prstGeom>
          <a:noFill/>
          <a:ln>
            <a:noFill/>
          </a:ln>
        </p:spPr>
        <p:txBody>
          <a:bodyPr spcFirstLastPara="1" wrap="square" lIns="121900" tIns="121900" rIns="121900" bIns="121900" anchor="t" anchorCtr="0">
            <a:noAutofit/>
          </a:bodyPr>
          <a:lstStyle>
            <a:lvl1pPr marL="457200" marR="0" lvl="0" indent="-317500" algn="l" rtl="0">
              <a:lnSpc>
                <a:spcPct val="100000"/>
              </a:lnSpc>
              <a:spcBef>
                <a:spcPts val="0"/>
              </a:spcBef>
              <a:spcAft>
                <a:spcPts val="0"/>
              </a:spcAft>
              <a:buClr>
                <a:srgbClr val="404040"/>
              </a:buClr>
              <a:buSzPts val="1400"/>
              <a:buFont typeface="Arial"/>
              <a:buChar char="●"/>
              <a:defRPr sz="1400" b="0" i="0" u="none" strike="noStrike" cap="none">
                <a:solidFill>
                  <a:srgbClr val="404040"/>
                </a:solidFill>
                <a:latin typeface="Arial"/>
                <a:ea typeface="Arial"/>
                <a:cs typeface="Arial"/>
                <a:sym typeface="Arial"/>
              </a:defRPr>
            </a:lvl1pPr>
            <a:lvl2pPr marL="914400" marR="0" lvl="1" indent="-317500" algn="l" rtl="0">
              <a:lnSpc>
                <a:spcPct val="100000"/>
              </a:lnSpc>
              <a:spcBef>
                <a:spcPts val="1500"/>
              </a:spcBef>
              <a:spcAft>
                <a:spcPts val="0"/>
              </a:spcAft>
              <a:buClr>
                <a:srgbClr val="7F7F7F"/>
              </a:buClr>
              <a:buSzPts val="1400"/>
              <a:buFont typeface="Arial"/>
              <a:buChar char="○"/>
              <a:defRPr sz="1400" b="0" i="0" u="none" strike="noStrike" cap="none">
                <a:solidFill>
                  <a:srgbClr val="7F7F7F"/>
                </a:solidFill>
                <a:latin typeface="Arial"/>
                <a:ea typeface="Arial"/>
                <a:cs typeface="Arial"/>
                <a:sym typeface="Arial"/>
              </a:defRPr>
            </a:lvl2pPr>
            <a:lvl3pPr marL="1371600" marR="0" lvl="2" indent="-317500" algn="l" rtl="0">
              <a:lnSpc>
                <a:spcPct val="100000"/>
              </a:lnSpc>
              <a:spcBef>
                <a:spcPts val="1500"/>
              </a:spcBef>
              <a:spcAft>
                <a:spcPts val="0"/>
              </a:spcAft>
              <a:buClr>
                <a:srgbClr val="7F7F7F"/>
              </a:buClr>
              <a:buSzPts val="1400"/>
              <a:buFont typeface="Arial"/>
              <a:buChar char="■"/>
              <a:defRPr sz="1400" b="0" i="0" u="none" strike="noStrike" cap="none">
                <a:solidFill>
                  <a:srgbClr val="7F7F7F"/>
                </a:solidFill>
                <a:latin typeface="Arial"/>
                <a:ea typeface="Arial"/>
                <a:cs typeface="Arial"/>
                <a:sym typeface="Arial"/>
              </a:defRPr>
            </a:lvl3pPr>
            <a:lvl4pPr marL="1828800" marR="0" lvl="3" indent="-317500" algn="l" rtl="0">
              <a:lnSpc>
                <a:spcPct val="100000"/>
              </a:lnSpc>
              <a:spcBef>
                <a:spcPts val="1500"/>
              </a:spcBef>
              <a:spcAft>
                <a:spcPts val="0"/>
              </a:spcAft>
              <a:buClr>
                <a:srgbClr val="7F7F7F"/>
              </a:buClr>
              <a:buSzPts val="1400"/>
              <a:buFont typeface="Arial"/>
              <a:buChar char="●"/>
              <a:defRPr sz="1400" b="0" i="0" u="none" strike="noStrike" cap="none">
                <a:solidFill>
                  <a:srgbClr val="7F7F7F"/>
                </a:solidFill>
                <a:latin typeface="Arial"/>
                <a:ea typeface="Arial"/>
                <a:cs typeface="Arial"/>
                <a:sym typeface="Arial"/>
              </a:defRPr>
            </a:lvl4pPr>
            <a:lvl5pPr marL="2286000" marR="0" lvl="4" indent="-317500" algn="l" rtl="0">
              <a:lnSpc>
                <a:spcPct val="100000"/>
              </a:lnSpc>
              <a:spcBef>
                <a:spcPts val="1500"/>
              </a:spcBef>
              <a:spcAft>
                <a:spcPts val="0"/>
              </a:spcAft>
              <a:buClr>
                <a:srgbClr val="7F7F7F"/>
              </a:buClr>
              <a:buSzPts val="1400"/>
              <a:buFont typeface="Arial"/>
              <a:buChar char="○"/>
              <a:defRPr sz="1400" b="0" i="0" u="none" strike="noStrike" cap="none">
                <a:solidFill>
                  <a:srgbClr val="7F7F7F"/>
                </a:solidFill>
                <a:latin typeface="Arial"/>
                <a:ea typeface="Arial"/>
                <a:cs typeface="Arial"/>
                <a:sym typeface="Arial"/>
              </a:defRPr>
            </a:lvl5pPr>
            <a:lvl6pPr marL="2743200" marR="0" lvl="5" indent="-317500" algn="l" rtl="0">
              <a:lnSpc>
                <a:spcPct val="100000"/>
              </a:lnSpc>
              <a:spcBef>
                <a:spcPts val="1500"/>
              </a:spcBef>
              <a:spcAft>
                <a:spcPts val="0"/>
              </a:spcAft>
              <a:buClr>
                <a:srgbClr val="7F7F7F"/>
              </a:buClr>
              <a:buSzPts val="1400"/>
              <a:buFont typeface="Arial"/>
              <a:buChar char="■"/>
              <a:defRPr sz="1400" b="0" i="0" u="none" strike="noStrike" cap="none">
                <a:solidFill>
                  <a:srgbClr val="7F7F7F"/>
                </a:solidFill>
                <a:latin typeface="Arial"/>
                <a:ea typeface="Arial"/>
                <a:cs typeface="Arial"/>
                <a:sym typeface="Arial"/>
              </a:defRPr>
            </a:lvl6pPr>
            <a:lvl7pPr marL="3200400" marR="0" lvl="6" indent="-317500" algn="l" rtl="0">
              <a:lnSpc>
                <a:spcPct val="100000"/>
              </a:lnSpc>
              <a:spcBef>
                <a:spcPts val="1500"/>
              </a:spcBef>
              <a:spcAft>
                <a:spcPts val="0"/>
              </a:spcAft>
              <a:buClr>
                <a:srgbClr val="7F7F7F"/>
              </a:buClr>
              <a:buSzPts val="1400"/>
              <a:buFont typeface="Arial"/>
              <a:buChar char="●"/>
              <a:defRPr sz="1400" b="0" i="0" u="none" strike="noStrike" cap="none">
                <a:solidFill>
                  <a:srgbClr val="7F7F7F"/>
                </a:solidFill>
                <a:latin typeface="Arial"/>
                <a:ea typeface="Arial"/>
                <a:cs typeface="Arial"/>
                <a:sym typeface="Arial"/>
              </a:defRPr>
            </a:lvl7pPr>
            <a:lvl8pPr marL="3657600" marR="0" lvl="7" indent="-317500" algn="l" rtl="0">
              <a:lnSpc>
                <a:spcPct val="100000"/>
              </a:lnSpc>
              <a:spcBef>
                <a:spcPts val="1500"/>
              </a:spcBef>
              <a:spcAft>
                <a:spcPts val="0"/>
              </a:spcAft>
              <a:buClr>
                <a:srgbClr val="7F7F7F"/>
              </a:buClr>
              <a:buSzPts val="1400"/>
              <a:buFont typeface="Arial"/>
              <a:buChar char="○"/>
              <a:defRPr sz="1400" b="0" i="0" u="none" strike="noStrike" cap="none">
                <a:solidFill>
                  <a:srgbClr val="7F7F7F"/>
                </a:solidFill>
                <a:latin typeface="Arial"/>
                <a:ea typeface="Arial"/>
                <a:cs typeface="Arial"/>
                <a:sym typeface="Arial"/>
              </a:defRPr>
            </a:lvl8pPr>
            <a:lvl9pPr marL="4114800" marR="0" lvl="8" indent="-317500" algn="l" rtl="0">
              <a:lnSpc>
                <a:spcPct val="100000"/>
              </a:lnSpc>
              <a:spcBef>
                <a:spcPts val="1500"/>
              </a:spcBef>
              <a:spcAft>
                <a:spcPts val="1500"/>
              </a:spcAft>
              <a:buClr>
                <a:srgbClr val="7F7F7F"/>
              </a:buClr>
              <a:buSzPts val="1400"/>
              <a:buFont typeface="Arial"/>
              <a:buChar char="■"/>
              <a:defRPr sz="1400" b="0" i="0" u="none" strike="noStrike" cap="none">
                <a:solidFill>
                  <a:srgbClr val="7F7F7F"/>
                </a:solidFill>
                <a:latin typeface="Arial"/>
                <a:ea typeface="Arial"/>
                <a:cs typeface="Arial"/>
                <a:sym typeface="Aria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Multi-use 5">
  <p:cSld name="1_Multi-use_3">
    <p:spTree>
      <p:nvGrpSpPr>
        <p:cNvPr id="1" name="Shape 295"/>
        <p:cNvGrpSpPr/>
        <p:nvPr/>
      </p:nvGrpSpPr>
      <p:grpSpPr>
        <a:xfrm>
          <a:off x="0" y="0"/>
          <a:ext cx="0" cy="0"/>
          <a:chOff x="0" y="0"/>
          <a:chExt cx="0" cy="0"/>
        </a:xfrm>
      </p:grpSpPr>
      <p:sp>
        <p:nvSpPr>
          <p:cNvPr id="296" name="Google Shape;296;p42"/>
          <p:cNvSpPr txBox="1">
            <a:spLocks noGrp="1"/>
          </p:cNvSpPr>
          <p:nvPr>
            <p:ph type="title"/>
          </p:nvPr>
        </p:nvSpPr>
        <p:spPr>
          <a:xfrm>
            <a:off x="482051" y="490255"/>
            <a:ext cx="11208000" cy="7332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1100"/>
              </a:spcBef>
              <a:spcAft>
                <a:spcPts val="0"/>
              </a:spcAft>
              <a:buClr>
                <a:schemeClr val="dk1"/>
              </a:buClr>
              <a:buSzPts val="15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297" name="Google Shape;297;p42"/>
          <p:cNvSpPr/>
          <p:nvPr/>
        </p:nvSpPr>
        <p:spPr>
          <a:xfrm>
            <a:off x="0" y="487429"/>
            <a:ext cx="82500" cy="7359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Helvetica Neue"/>
              <a:ea typeface="Helvetica Neue"/>
              <a:cs typeface="Helvetica Neue"/>
              <a:sym typeface="Helvetica Neue"/>
            </a:endParaRPr>
          </a:p>
        </p:txBody>
      </p:sp>
      <p:sp>
        <p:nvSpPr>
          <p:cNvPr id="298" name="Google Shape;298;p42"/>
          <p:cNvSpPr txBox="1">
            <a:spLocks noGrp="1"/>
          </p:cNvSpPr>
          <p:nvPr>
            <p:ph type="sldNum" idx="12"/>
          </p:nvPr>
        </p:nvSpPr>
        <p:spPr>
          <a:xfrm>
            <a:off x="11584306" y="6601998"/>
            <a:ext cx="342900" cy="2157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1 Column">
  <p:cSld name="1_1 Column">
    <p:spTree>
      <p:nvGrpSpPr>
        <p:cNvPr id="1" name="Shape 299"/>
        <p:cNvGrpSpPr/>
        <p:nvPr/>
      </p:nvGrpSpPr>
      <p:grpSpPr>
        <a:xfrm>
          <a:off x="0" y="0"/>
          <a:ext cx="0" cy="0"/>
          <a:chOff x="0" y="0"/>
          <a:chExt cx="0" cy="0"/>
        </a:xfrm>
      </p:grpSpPr>
      <p:sp>
        <p:nvSpPr>
          <p:cNvPr id="300" name="Google Shape;300;p43"/>
          <p:cNvSpPr txBox="1">
            <a:spLocks noGrp="1"/>
          </p:cNvSpPr>
          <p:nvPr>
            <p:ph type="body" idx="1"/>
          </p:nvPr>
        </p:nvSpPr>
        <p:spPr>
          <a:xfrm>
            <a:off x="487595" y="1470027"/>
            <a:ext cx="11202300" cy="1373700"/>
          </a:xfrm>
          <a:prstGeom prst="rect">
            <a:avLst/>
          </a:prstGeom>
          <a:noFill/>
          <a:ln>
            <a:noFill/>
          </a:ln>
        </p:spPr>
        <p:txBody>
          <a:bodyPr spcFirstLastPara="1" wrap="square" lIns="121900" tIns="121900" rIns="121900" bIns="121900" anchor="t" anchorCtr="0">
            <a:noAutofit/>
          </a:bodyPr>
          <a:lstStyle>
            <a:lvl1pPr marL="457200" marR="0" lvl="0" indent="-349250" algn="l" rtl="0">
              <a:lnSpc>
                <a:spcPct val="90000"/>
              </a:lnSpc>
              <a:spcBef>
                <a:spcPts val="1000"/>
              </a:spcBef>
              <a:spcAft>
                <a:spcPts val="0"/>
              </a:spcAft>
              <a:buClr>
                <a:srgbClr val="7F7F7F"/>
              </a:buClr>
              <a:buSzPts val="1900"/>
              <a:buFont typeface="Arial"/>
              <a:buChar char="•"/>
              <a:defRPr sz="1800" b="0" i="0" u="none" strike="noStrike" cap="none">
                <a:solidFill>
                  <a:srgbClr val="53585F"/>
                </a:solidFill>
                <a:latin typeface="Helvetica Neue"/>
                <a:ea typeface="Helvetica Neue"/>
                <a:cs typeface="Helvetica Neue"/>
                <a:sym typeface="Helvetica Neue"/>
              </a:defRPr>
            </a:lvl1pPr>
            <a:lvl2pPr marL="914400" marR="0" lvl="1" indent="-361950" algn="l" rtl="0">
              <a:lnSpc>
                <a:spcPct val="90000"/>
              </a:lnSpc>
              <a:spcBef>
                <a:spcPts val="500"/>
              </a:spcBef>
              <a:spcAft>
                <a:spcPts val="0"/>
              </a:spcAft>
              <a:buClr>
                <a:srgbClr val="7F7F7F"/>
              </a:buClr>
              <a:buSzPts val="2100"/>
              <a:buFont typeface="Arial"/>
              <a:buChar char="–"/>
              <a:defRPr sz="1600" b="0" i="0" u="none" strike="noStrike" cap="none">
                <a:solidFill>
                  <a:srgbClr val="53585F"/>
                </a:solidFill>
                <a:latin typeface="Helvetica Neue"/>
                <a:ea typeface="Helvetica Neue"/>
                <a:cs typeface="Helvetica Neue"/>
                <a:sym typeface="Helvetica Neue"/>
              </a:defRPr>
            </a:lvl2pPr>
            <a:lvl3pPr marL="1371600" marR="0" lvl="2" indent="-323850" algn="l" rtl="0">
              <a:lnSpc>
                <a:spcPct val="90000"/>
              </a:lnSpc>
              <a:spcBef>
                <a:spcPts val="500"/>
              </a:spcBef>
              <a:spcAft>
                <a:spcPts val="0"/>
              </a:spcAft>
              <a:buClr>
                <a:srgbClr val="7F7F7F"/>
              </a:buClr>
              <a:buSzPts val="1500"/>
              <a:buFont typeface="Arial"/>
              <a:buChar char="•"/>
              <a:defRPr sz="1400" b="0" i="0" u="none" strike="noStrike" cap="none">
                <a:solidFill>
                  <a:srgbClr val="53585F"/>
                </a:solidFill>
                <a:latin typeface="Helvetica Neue"/>
                <a:ea typeface="Helvetica Neue"/>
                <a:cs typeface="Helvetica Neue"/>
                <a:sym typeface="Helvetica Neue"/>
              </a:defRPr>
            </a:lvl3pPr>
            <a:lvl4pPr marL="1828800" marR="0" lvl="3" indent="-330200" algn="l" rtl="0">
              <a:lnSpc>
                <a:spcPct val="90000"/>
              </a:lnSpc>
              <a:spcBef>
                <a:spcPts val="500"/>
              </a:spcBef>
              <a:spcAft>
                <a:spcPts val="0"/>
              </a:spcAft>
              <a:buClr>
                <a:srgbClr val="7F7F7F"/>
              </a:buClr>
              <a:buSzPts val="1600"/>
              <a:buFont typeface="Arial"/>
              <a:buChar char="–"/>
              <a:defRPr sz="1200" b="0" i="0" u="none" strike="noStrike" cap="none">
                <a:solidFill>
                  <a:srgbClr val="53585F"/>
                </a:solidFill>
                <a:latin typeface="Helvetica Neue"/>
                <a:ea typeface="Helvetica Neue"/>
                <a:cs typeface="Helvetica Neue"/>
                <a:sym typeface="Helvetica Neue"/>
              </a:defRPr>
            </a:lvl4pPr>
            <a:lvl5pPr marL="2286000" marR="0" lvl="4" indent="-311150" algn="l" rtl="0">
              <a:lnSpc>
                <a:spcPct val="90000"/>
              </a:lnSpc>
              <a:spcBef>
                <a:spcPts val="500"/>
              </a:spcBef>
              <a:spcAft>
                <a:spcPts val="0"/>
              </a:spcAft>
              <a:buClr>
                <a:srgbClr val="7F7F7F"/>
              </a:buClr>
              <a:buSzPts val="1300"/>
              <a:buFont typeface="Arial"/>
              <a:buChar char="•"/>
              <a:defRPr sz="1200" b="0" i="0" u="none" strike="noStrike" cap="none">
                <a:solidFill>
                  <a:srgbClr val="53585F"/>
                </a:solidFill>
                <a:latin typeface="Helvetica Neue"/>
                <a:ea typeface="Helvetica Neue"/>
                <a:cs typeface="Helvetica Neue"/>
                <a:sym typeface="Helvetica Neue"/>
              </a:defRPr>
            </a:lvl5pPr>
            <a:lvl6pPr marL="2743200" marR="0" lvl="5" indent="-228600" algn="l" rtl="0">
              <a:lnSpc>
                <a:spcPct val="90000"/>
              </a:lnSpc>
              <a:spcBef>
                <a:spcPts val="500"/>
              </a:spcBef>
              <a:spcAft>
                <a:spcPts val="0"/>
              </a:spcAft>
              <a:buClr>
                <a:schemeClr val="dk1"/>
              </a:buClr>
              <a:buSzPts val="1400"/>
              <a:buFont typeface="Arial"/>
              <a:buNone/>
              <a:defRPr sz="1100" b="0" i="0" u="none" strike="noStrike" cap="none">
                <a:solidFill>
                  <a:schemeClr val="dk1"/>
                </a:solidFill>
                <a:latin typeface="Helvetica Neue"/>
                <a:ea typeface="Helvetica Neue"/>
                <a:cs typeface="Helvetica Neue"/>
                <a:sym typeface="Helvetica Neue"/>
              </a:defRPr>
            </a:lvl6pPr>
            <a:lvl7pPr marL="3200400" marR="0" lvl="6" indent="-381000" algn="l" rtl="0">
              <a:lnSpc>
                <a:spcPct val="90000"/>
              </a:lnSpc>
              <a:spcBef>
                <a:spcPts val="500"/>
              </a:spcBef>
              <a:spcAft>
                <a:spcPts val="0"/>
              </a:spcAft>
              <a:buClr>
                <a:schemeClr val="dk1"/>
              </a:buClr>
              <a:buSzPts val="2400"/>
              <a:buFont typeface="Arial"/>
              <a:buChar char="•"/>
              <a:defRPr sz="1800" b="0" i="0" u="none" strike="noStrike" cap="none">
                <a:solidFill>
                  <a:schemeClr val="dk1"/>
                </a:solidFill>
                <a:latin typeface="Helvetica Neue"/>
                <a:ea typeface="Helvetica Neue"/>
                <a:cs typeface="Helvetica Neue"/>
                <a:sym typeface="Helvetica Neue"/>
              </a:defRPr>
            </a:lvl7pPr>
            <a:lvl8pPr marL="3657600" marR="0" lvl="7" indent="-381000" algn="l" rtl="0">
              <a:lnSpc>
                <a:spcPct val="90000"/>
              </a:lnSpc>
              <a:spcBef>
                <a:spcPts val="500"/>
              </a:spcBef>
              <a:spcAft>
                <a:spcPts val="0"/>
              </a:spcAft>
              <a:buClr>
                <a:schemeClr val="dk1"/>
              </a:buClr>
              <a:buSzPts val="2400"/>
              <a:buFont typeface="Arial"/>
              <a:buChar char="•"/>
              <a:defRPr sz="1800" b="0" i="0" u="none" strike="noStrike" cap="none">
                <a:solidFill>
                  <a:schemeClr val="dk1"/>
                </a:solidFill>
                <a:latin typeface="Helvetica Neue"/>
                <a:ea typeface="Helvetica Neue"/>
                <a:cs typeface="Helvetica Neue"/>
                <a:sym typeface="Helvetica Neue"/>
              </a:defRPr>
            </a:lvl8pPr>
            <a:lvl9pPr marL="4114800" marR="0" lvl="8" indent="-381000" algn="l" rtl="0">
              <a:lnSpc>
                <a:spcPct val="90000"/>
              </a:lnSpc>
              <a:spcBef>
                <a:spcPts val="500"/>
              </a:spcBef>
              <a:spcAft>
                <a:spcPts val="0"/>
              </a:spcAft>
              <a:buClr>
                <a:schemeClr val="dk1"/>
              </a:buClr>
              <a:buSzPts val="2400"/>
              <a:buFont typeface="Arial"/>
              <a:buChar char="•"/>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301" name="Google Shape;301;p43"/>
          <p:cNvSpPr txBox="1">
            <a:spLocks noGrp="1"/>
          </p:cNvSpPr>
          <p:nvPr>
            <p:ph type="title"/>
          </p:nvPr>
        </p:nvSpPr>
        <p:spPr>
          <a:xfrm>
            <a:off x="482051" y="589147"/>
            <a:ext cx="11208000" cy="535500"/>
          </a:xfrm>
          <a:prstGeom prst="rect">
            <a:avLst/>
          </a:prstGeom>
          <a:noFill/>
          <a:ln>
            <a:noFill/>
          </a:ln>
        </p:spPr>
        <p:txBody>
          <a:bodyPr spcFirstLastPara="1" wrap="square" lIns="121900" tIns="121900" rIns="121900" bIns="121900" anchor="ctr" anchorCtr="0">
            <a:noAutofit/>
          </a:bodyPr>
          <a:lstStyle>
            <a:lvl1pPr marR="0" lvl="0" algn="l" rtl="0">
              <a:lnSpc>
                <a:spcPct val="90000"/>
              </a:lnSpc>
              <a:spcBef>
                <a:spcPts val="1000"/>
              </a:spcBef>
              <a:spcAft>
                <a:spcPts val="0"/>
              </a:spcAft>
              <a:buClr>
                <a:schemeClr val="dk1"/>
              </a:buClr>
              <a:buSzPts val="43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2" name="Google Shape;302;p43"/>
          <p:cNvSpPr txBox="1">
            <a:spLocks noGrp="1"/>
          </p:cNvSpPr>
          <p:nvPr>
            <p:ph type="sldNum" idx="12"/>
          </p:nvPr>
        </p:nvSpPr>
        <p:spPr>
          <a:xfrm>
            <a:off x="11584306" y="6601998"/>
            <a:ext cx="342900" cy="215700"/>
          </a:xfrm>
          <a:prstGeom prst="rect">
            <a:avLst/>
          </a:prstGeom>
          <a:noFill/>
          <a:ln>
            <a:noFill/>
          </a:ln>
        </p:spPr>
        <p:txBody>
          <a:bodyPr spcFirstLastPara="1" wrap="square" lIns="121900" tIns="60925" rIns="121900" bIns="60925" anchor="b" anchorCtr="0">
            <a:noAutofit/>
          </a:bodyPr>
          <a:lstStyle>
            <a:lvl1pPr marL="0" marR="0" lvl="0" indent="0" algn="r" rtl="0">
              <a:lnSpc>
                <a:spcPct val="100000"/>
              </a:lnSpc>
              <a:spcBef>
                <a:spcPts val="0"/>
              </a:spcBef>
              <a:spcAft>
                <a:spcPts val="0"/>
              </a:spcAft>
              <a:buClr>
                <a:schemeClr val="lt1"/>
              </a:buClr>
              <a:buSzPts val="1100"/>
              <a:buFont typeface="Helvetica Neue"/>
              <a:buNone/>
              <a:defRPr sz="800" b="0" i="0" u="none" strike="noStrike" cap="none">
                <a:solidFill>
                  <a:schemeClr val="lt1"/>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chemeClr val="lt1"/>
              </a:buClr>
              <a:buSzPts val="1100"/>
              <a:buFont typeface="Helvetica Neue"/>
              <a:buNone/>
              <a:defRPr sz="800" b="0" i="0" u="none" strike="noStrike" cap="none">
                <a:solidFill>
                  <a:schemeClr val="lt1"/>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chemeClr val="lt1"/>
              </a:buClr>
              <a:buSzPts val="1100"/>
              <a:buFont typeface="Helvetica Neue"/>
              <a:buNone/>
              <a:defRPr sz="800" b="0" i="0" u="none" strike="noStrike" cap="none">
                <a:solidFill>
                  <a:schemeClr val="lt1"/>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chemeClr val="lt1"/>
              </a:buClr>
              <a:buSzPts val="1100"/>
              <a:buFont typeface="Helvetica Neue"/>
              <a:buNone/>
              <a:defRPr sz="800" b="0" i="0" u="none" strike="noStrike" cap="none">
                <a:solidFill>
                  <a:schemeClr val="lt1"/>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chemeClr val="lt1"/>
              </a:buClr>
              <a:buSzPts val="1100"/>
              <a:buFont typeface="Helvetica Neue"/>
              <a:buNone/>
              <a:defRPr sz="800" b="0" i="0" u="none" strike="noStrike" cap="none">
                <a:solidFill>
                  <a:schemeClr val="lt1"/>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chemeClr val="lt1"/>
              </a:buClr>
              <a:buSzPts val="1100"/>
              <a:buFont typeface="Helvetica Neue"/>
              <a:buNone/>
              <a:defRPr sz="800" b="0" i="0" u="none" strike="noStrike" cap="none">
                <a:solidFill>
                  <a:schemeClr val="lt1"/>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chemeClr val="lt1"/>
              </a:buClr>
              <a:buSzPts val="1100"/>
              <a:buFont typeface="Helvetica Neue"/>
              <a:buNone/>
              <a:defRPr sz="800" b="0" i="0" u="none" strike="noStrike" cap="none">
                <a:solidFill>
                  <a:schemeClr val="lt1"/>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chemeClr val="lt1"/>
              </a:buClr>
              <a:buSzPts val="1100"/>
              <a:buFont typeface="Helvetica Neue"/>
              <a:buNone/>
              <a:defRPr sz="800" b="0" i="0" u="none" strike="noStrike" cap="none">
                <a:solidFill>
                  <a:schemeClr val="lt1"/>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chemeClr val="lt1"/>
              </a:buClr>
              <a:buSzPts val="1100"/>
              <a:buFont typeface="Helvetica Neue"/>
              <a:buNone/>
              <a:defRPr sz="800" b="0" i="0" u="none" strike="noStrike" cap="none">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
        <p:nvSpPr>
          <p:cNvPr id="303" name="Google Shape;303;p43"/>
          <p:cNvSpPr/>
          <p:nvPr/>
        </p:nvSpPr>
        <p:spPr>
          <a:xfrm>
            <a:off x="0" y="487431"/>
            <a:ext cx="82500" cy="735900"/>
          </a:xfrm>
          <a:prstGeom prst="rect">
            <a:avLst/>
          </a:prstGeom>
          <a:solidFill>
            <a:schemeClr val="accent1"/>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chemeClr val="dk1"/>
              </a:buClr>
              <a:buSzPts val="2400"/>
              <a:buFont typeface="Helvetica Neue"/>
              <a:buNone/>
            </a:pPr>
            <a:endParaRPr sz="1800" b="0" i="0" u="none" strike="noStrike" cap="none">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Multi-use 6">
  <p:cSld name="1_Multi-use_4">
    <p:spTree>
      <p:nvGrpSpPr>
        <p:cNvPr id="1" name="Shape 304"/>
        <p:cNvGrpSpPr/>
        <p:nvPr/>
      </p:nvGrpSpPr>
      <p:grpSpPr>
        <a:xfrm>
          <a:off x="0" y="0"/>
          <a:ext cx="0" cy="0"/>
          <a:chOff x="0" y="0"/>
          <a:chExt cx="0" cy="0"/>
        </a:xfrm>
      </p:grpSpPr>
      <p:sp>
        <p:nvSpPr>
          <p:cNvPr id="305" name="Google Shape;305;p44"/>
          <p:cNvSpPr txBox="1">
            <a:spLocks noGrp="1"/>
          </p:cNvSpPr>
          <p:nvPr>
            <p:ph type="title"/>
          </p:nvPr>
        </p:nvSpPr>
        <p:spPr>
          <a:xfrm>
            <a:off x="482051" y="490255"/>
            <a:ext cx="11208000" cy="733200"/>
          </a:xfrm>
          <a:prstGeom prst="rect">
            <a:avLst/>
          </a:prstGeom>
          <a:noFill/>
          <a:ln>
            <a:noFill/>
          </a:ln>
        </p:spPr>
        <p:txBody>
          <a:bodyPr spcFirstLastPara="1" wrap="square" lIns="121900" tIns="60925" rIns="121900" bIns="60925" anchor="ctr" anchorCtr="0">
            <a:noAutofit/>
          </a:bodyPr>
          <a:lstStyle>
            <a:lvl1pPr marR="0" lvl="0" algn="l" rtl="0">
              <a:lnSpc>
                <a:spcPct val="90000"/>
              </a:lnSpc>
              <a:spcBef>
                <a:spcPts val="1000"/>
              </a:spcBef>
              <a:spcAft>
                <a:spcPts val="0"/>
              </a:spcAft>
              <a:buClr>
                <a:schemeClr val="dk1"/>
              </a:buClr>
              <a:buSzPts val="43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6" name="Google Shape;306;p44"/>
          <p:cNvSpPr/>
          <p:nvPr/>
        </p:nvSpPr>
        <p:spPr>
          <a:xfrm>
            <a:off x="0" y="487431"/>
            <a:ext cx="82500" cy="735900"/>
          </a:xfrm>
          <a:prstGeom prst="rect">
            <a:avLst/>
          </a:prstGeom>
          <a:solidFill>
            <a:schemeClr val="accent1"/>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sp>
        <p:nvSpPr>
          <p:cNvPr id="307" name="Google Shape;307;p44"/>
          <p:cNvSpPr txBox="1">
            <a:spLocks noGrp="1"/>
          </p:cNvSpPr>
          <p:nvPr>
            <p:ph type="sldNum" idx="12"/>
          </p:nvPr>
        </p:nvSpPr>
        <p:spPr>
          <a:xfrm>
            <a:off x="11584306" y="6601998"/>
            <a:ext cx="342900" cy="215700"/>
          </a:xfrm>
          <a:prstGeom prst="rect">
            <a:avLst/>
          </a:prstGeom>
          <a:noFill/>
          <a:ln>
            <a:noFill/>
          </a:ln>
        </p:spPr>
        <p:txBody>
          <a:bodyPr spcFirstLastPara="1" wrap="square" lIns="121900" tIns="60925" rIns="121900" bIns="60925" anchor="b" anchorCtr="0">
            <a:noAutofit/>
          </a:bodyPr>
          <a:lstStyle>
            <a:lvl1pPr marL="0" marR="0" lvl="0" indent="0" algn="r" rtl="0">
              <a:lnSpc>
                <a:spcPct val="100000"/>
              </a:lnSpc>
              <a:spcBef>
                <a:spcPts val="0"/>
              </a:spcBef>
              <a:spcAft>
                <a:spcPts val="0"/>
              </a:spcAft>
              <a:buSzPts val="800"/>
              <a:buNone/>
              <a:defRPr sz="800" b="0" i="0" u="none" strike="noStrike" cap="none">
                <a:solidFill>
                  <a:schemeClr val="lt1"/>
                </a:solidFill>
                <a:latin typeface="Helvetica Neue"/>
                <a:ea typeface="Helvetica Neue"/>
                <a:cs typeface="Helvetica Neue"/>
                <a:sym typeface="Helvetica Neue"/>
              </a:defRPr>
            </a:lvl1pPr>
            <a:lvl2pPr marL="0" marR="0" lvl="1" indent="0" algn="r" rtl="0">
              <a:lnSpc>
                <a:spcPct val="100000"/>
              </a:lnSpc>
              <a:spcBef>
                <a:spcPts val="0"/>
              </a:spcBef>
              <a:spcAft>
                <a:spcPts val="0"/>
              </a:spcAft>
              <a:buSzPts val="800"/>
              <a:buNone/>
              <a:defRPr sz="800" b="0" i="0" u="none" strike="noStrike" cap="none">
                <a:solidFill>
                  <a:schemeClr val="lt1"/>
                </a:solidFill>
                <a:latin typeface="Helvetica Neue"/>
                <a:ea typeface="Helvetica Neue"/>
                <a:cs typeface="Helvetica Neue"/>
                <a:sym typeface="Helvetica Neue"/>
              </a:defRPr>
            </a:lvl2pPr>
            <a:lvl3pPr marL="0" marR="0" lvl="2" indent="0" algn="r" rtl="0">
              <a:lnSpc>
                <a:spcPct val="100000"/>
              </a:lnSpc>
              <a:spcBef>
                <a:spcPts val="0"/>
              </a:spcBef>
              <a:spcAft>
                <a:spcPts val="0"/>
              </a:spcAft>
              <a:buSzPts val="800"/>
              <a:buNone/>
              <a:defRPr sz="800" b="0" i="0" u="none" strike="noStrike" cap="none">
                <a:solidFill>
                  <a:schemeClr val="lt1"/>
                </a:solidFill>
                <a:latin typeface="Helvetica Neue"/>
                <a:ea typeface="Helvetica Neue"/>
                <a:cs typeface="Helvetica Neue"/>
                <a:sym typeface="Helvetica Neue"/>
              </a:defRPr>
            </a:lvl3pPr>
            <a:lvl4pPr marL="0" marR="0" lvl="3" indent="0" algn="r" rtl="0">
              <a:lnSpc>
                <a:spcPct val="100000"/>
              </a:lnSpc>
              <a:spcBef>
                <a:spcPts val="0"/>
              </a:spcBef>
              <a:spcAft>
                <a:spcPts val="0"/>
              </a:spcAft>
              <a:buSzPts val="800"/>
              <a:buNone/>
              <a:defRPr sz="800" b="0" i="0" u="none" strike="noStrike" cap="none">
                <a:solidFill>
                  <a:schemeClr val="lt1"/>
                </a:solidFill>
                <a:latin typeface="Helvetica Neue"/>
                <a:ea typeface="Helvetica Neue"/>
                <a:cs typeface="Helvetica Neue"/>
                <a:sym typeface="Helvetica Neue"/>
              </a:defRPr>
            </a:lvl4pPr>
            <a:lvl5pPr marL="0" marR="0" lvl="4" indent="0" algn="r" rtl="0">
              <a:lnSpc>
                <a:spcPct val="100000"/>
              </a:lnSpc>
              <a:spcBef>
                <a:spcPts val="0"/>
              </a:spcBef>
              <a:spcAft>
                <a:spcPts val="0"/>
              </a:spcAft>
              <a:buSzPts val="800"/>
              <a:buNone/>
              <a:defRPr sz="800" b="0" i="0" u="none" strike="noStrike" cap="none">
                <a:solidFill>
                  <a:schemeClr val="lt1"/>
                </a:solidFill>
                <a:latin typeface="Helvetica Neue"/>
                <a:ea typeface="Helvetica Neue"/>
                <a:cs typeface="Helvetica Neue"/>
                <a:sym typeface="Helvetica Neue"/>
              </a:defRPr>
            </a:lvl5pPr>
            <a:lvl6pPr marL="0" marR="0" lvl="5" indent="0" algn="r" rtl="0">
              <a:lnSpc>
                <a:spcPct val="100000"/>
              </a:lnSpc>
              <a:spcBef>
                <a:spcPts val="0"/>
              </a:spcBef>
              <a:spcAft>
                <a:spcPts val="0"/>
              </a:spcAft>
              <a:buSzPts val="800"/>
              <a:buNone/>
              <a:defRPr sz="800" b="0" i="0" u="none" strike="noStrike" cap="none">
                <a:solidFill>
                  <a:schemeClr val="lt1"/>
                </a:solidFill>
                <a:latin typeface="Helvetica Neue"/>
                <a:ea typeface="Helvetica Neue"/>
                <a:cs typeface="Helvetica Neue"/>
                <a:sym typeface="Helvetica Neue"/>
              </a:defRPr>
            </a:lvl6pPr>
            <a:lvl7pPr marL="0" marR="0" lvl="6" indent="0" algn="r" rtl="0">
              <a:lnSpc>
                <a:spcPct val="100000"/>
              </a:lnSpc>
              <a:spcBef>
                <a:spcPts val="0"/>
              </a:spcBef>
              <a:spcAft>
                <a:spcPts val="0"/>
              </a:spcAft>
              <a:buSzPts val="800"/>
              <a:buNone/>
              <a:defRPr sz="800" b="0" i="0" u="none" strike="noStrike" cap="none">
                <a:solidFill>
                  <a:schemeClr val="lt1"/>
                </a:solidFill>
                <a:latin typeface="Helvetica Neue"/>
                <a:ea typeface="Helvetica Neue"/>
                <a:cs typeface="Helvetica Neue"/>
                <a:sym typeface="Helvetica Neue"/>
              </a:defRPr>
            </a:lvl7pPr>
            <a:lvl8pPr marL="0" marR="0" lvl="7" indent="0" algn="r" rtl="0">
              <a:lnSpc>
                <a:spcPct val="100000"/>
              </a:lnSpc>
              <a:spcBef>
                <a:spcPts val="0"/>
              </a:spcBef>
              <a:spcAft>
                <a:spcPts val="0"/>
              </a:spcAft>
              <a:buSzPts val="800"/>
              <a:buNone/>
              <a:defRPr sz="800" b="0" i="0" u="none" strike="noStrike" cap="none">
                <a:solidFill>
                  <a:schemeClr val="lt1"/>
                </a:solidFill>
                <a:latin typeface="Helvetica Neue"/>
                <a:ea typeface="Helvetica Neue"/>
                <a:cs typeface="Helvetica Neue"/>
                <a:sym typeface="Helvetica Neue"/>
              </a:defRPr>
            </a:lvl8pPr>
            <a:lvl9pPr marL="0" marR="0" lvl="8" indent="0" algn="r" rtl="0">
              <a:lnSpc>
                <a:spcPct val="100000"/>
              </a:lnSpc>
              <a:spcBef>
                <a:spcPts val="0"/>
              </a:spcBef>
              <a:spcAft>
                <a:spcPts val="0"/>
              </a:spcAft>
              <a:buSzPts val="800"/>
              <a:buNone/>
              <a:defRPr sz="800" b="0" i="0" u="none" strike="noStrike" cap="none">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 Frontiers 1">
  <p:cSld name="Title - Frontiers_3">
    <p:bg>
      <p:bgPr>
        <a:solidFill>
          <a:srgbClr val="171717"/>
        </a:solidFill>
        <a:effectLst/>
      </p:bgPr>
    </p:bg>
    <p:spTree>
      <p:nvGrpSpPr>
        <p:cNvPr id="1" name="Shape 308"/>
        <p:cNvGrpSpPr/>
        <p:nvPr/>
      </p:nvGrpSpPr>
      <p:grpSpPr>
        <a:xfrm>
          <a:off x="0" y="0"/>
          <a:ext cx="0" cy="0"/>
          <a:chOff x="0" y="0"/>
          <a:chExt cx="0" cy="0"/>
        </a:xfrm>
      </p:grpSpPr>
      <p:sp>
        <p:nvSpPr>
          <p:cNvPr id="309" name="Google Shape;309;p45"/>
          <p:cNvSpPr txBox="1">
            <a:spLocks noGrp="1"/>
          </p:cNvSpPr>
          <p:nvPr>
            <p:ph type="body" idx="1"/>
          </p:nvPr>
        </p:nvSpPr>
        <p:spPr>
          <a:xfrm>
            <a:off x="590550" y="5903653"/>
            <a:ext cx="10967100" cy="369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310" name="Google Shape;310;p45"/>
          <p:cNvSpPr txBox="1">
            <a:spLocks noGrp="1"/>
          </p:cNvSpPr>
          <p:nvPr>
            <p:ph type="body" idx="2"/>
          </p:nvPr>
        </p:nvSpPr>
        <p:spPr>
          <a:xfrm>
            <a:off x="657225" y="3789804"/>
            <a:ext cx="10967100" cy="9141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lt1"/>
              </a:buClr>
              <a:buSzPts val="7200"/>
              <a:buFont typeface="Arial"/>
              <a:buNone/>
              <a:defRPr sz="7200" b="0" i="0" u="none" strike="noStrike" cap="none">
                <a:solidFill>
                  <a:schemeClr val="lt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9pPr>
          </a:lstStyle>
          <a:p>
            <a:endParaRPr/>
          </a:p>
        </p:txBody>
      </p:sp>
      <p:grpSp>
        <p:nvGrpSpPr>
          <p:cNvPr id="311" name="Google Shape;311;p45"/>
          <p:cNvGrpSpPr/>
          <p:nvPr/>
        </p:nvGrpSpPr>
        <p:grpSpPr>
          <a:xfrm>
            <a:off x="0" y="524315"/>
            <a:ext cx="3116418" cy="559483"/>
            <a:chOff x="0" y="708659"/>
            <a:chExt cx="3607800" cy="647700"/>
          </a:xfrm>
        </p:grpSpPr>
        <p:sp>
          <p:nvSpPr>
            <p:cNvPr id="312" name="Google Shape;312;p45"/>
            <p:cNvSpPr/>
            <p:nvPr/>
          </p:nvSpPr>
          <p:spPr>
            <a:xfrm>
              <a:off x="0" y="708659"/>
              <a:ext cx="3607800" cy="64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sp>
          <p:nvSpPr>
            <p:cNvPr id="313" name="Google Shape;313;p45"/>
            <p:cNvSpPr/>
            <p:nvPr/>
          </p:nvSpPr>
          <p:spPr>
            <a:xfrm>
              <a:off x="510645" y="899085"/>
              <a:ext cx="2594985" cy="243362"/>
            </a:xfrm>
            <a:custGeom>
              <a:avLst/>
              <a:gdLst/>
              <a:ahLst/>
              <a:cxnLst/>
              <a:rect l="l" t="t" r="r" b="b"/>
              <a:pathLst>
                <a:path w="9522880" h="901340" extrusionOk="0">
                  <a:moveTo>
                    <a:pt x="1631848" y="793750"/>
                  </a:moveTo>
                  <a:lnTo>
                    <a:pt x="2148779" y="793750"/>
                  </a:lnTo>
                  <a:cubicBezTo>
                    <a:pt x="2151297" y="793750"/>
                    <a:pt x="2153815" y="794830"/>
                    <a:pt x="2155254" y="796989"/>
                  </a:cubicBezTo>
                  <a:cubicBezTo>
                    <a:pt x="2156693" y="799148"/>
                    <a:pt x="2157052" y="801667"/>
                    <a:pt x="2156333" y="804185"/>
                  </a:cubicBezTo>
                  <a:cubicBezTo>
                    <a:pt x="2139066" y="861399"/>
                    <a:pt x="2085107" y="901340"/>
                    <a:pt x="2025392" y="901340"/>
                  </a:cubicBezTo>
                  <a:lnTo>
                    <a:pt x="1508461" y="901340"/>
                  </a:lnTo>
                  <a:cubicBezTo>
                    <a:pt x="1505943" y="901340"/>
                    <a:pt x="1503425" y="900261"/>
                    <a:pt x="1501986" y="898462"/>
                  </a:cubicBezTo>
                  <a:cubicBezTo>
                    <a:pt x="1500547" y="896303"/>
                    <a:pt x="1500187" y="893784"/>
                    <a:pt x="1500907" y="891265"/>
                  </a:cubicBezTo>
                  <a:cubicBezTo>
                    <a:pt x="1518174" y="834052"/>
                    <a:pt x="1572133" y="793750"/>
                    <a:pt x="1631848" y="793750"/>
                  </a:cubicBezTo>
                  <a:close/>
                  <a:moveTo>
                    <a:pt x="1692533" y="396875"/>
                  </a:moveTo>
                  <a:lnTo>
                    <a:pt x="2209463" y="396875"/>
                  </a:lnTo>
                  <a:cubicBezTo>
                    <a:pt x="2211981" y="396875"/>
                    <a:pt x="2214140" y="398315"/>
                    <a:pt x="2215579" y="400114"/>
                  </a:cubicBezTo>
                  <a:cubicBezTo>
                    <a:pt x="2217018" y="402273"/>
                    <a:pt x="2217377" y="404792"/>
                    <a:pt x="2216658" y="407310"/>
                  </a:cubicBezTo>
                  <a:cubicBezTo>
                    <a:pt x="2199391" y="464164"/>
                    <a:pt x="2145791" y="504465"/>
                    <a:pt x="2085717" y="504465"/>
                  </a:cubicBezTo>
                  <a:lnTo>
                    <a:pt x="1568786" y="504465"/>
                  </a:lnTo>
                  <a:cubicBezTo>
                    <a:pt x="1566268" y="504465"/>
                    <a:pt x="1564109" y="503026"/>
                    <a:pt x="1562311" y="501227"/>
                  </a:cubicBezTo>
                  <a:cubicBezTo>
                    <a:pt x="1561232" y="499068"/>
                    <a:pt x="1560512" y="496549"/>
                    <a:pt x="1561232" y="494030"/>
                  </a:cubicBezTo>
                  <a:cubicBezTo>
                    <a:pt x="1578499" y="437177"/>
                    <a:pt x="1632458" y="396875"/>
                    <a:pt x="1692533" y="396875"/>
                  </a:cubicBezTo>
                  <a:close/>
                  <a:moveTo>
                    <a:pt x="4765462" y="107208"/>
                  </a:moveTo>
                  <a:cubicBezTo>
                    <a:pt x="4750331" y="107208"/>
                    <a:pt x="4738082" y="119440"/>
                    <a:pt x="4737722" y="134909"/>
                  </a:cubicBezTo>
                  <a:lnTo>
                    <a:pt x="4737722" y="481356"/>
                  </a:lnTo>
                  <a:lnTo>
                    <a:pt x="4949195" y="481356"/>
                  </a:lnTo>
                  <a:cubicBezTo>
                    <a:pt x="5090416" y="481356"/>
                    <a:pt x="5185525" y="406526"/>
                    <a:pt x="5185525" y="294642"/>
                  </a:cubicBezTo>
                  <a:lnTo>
                    <a:pt x="5185525" y="292123"/>
                  </a:lnTo>
                  <a:cubicBezTo>
                    <a:pt x="5185525" y="174483"/>
                    <a:pt x="5101224" y="107208"/>
                    <a:pt x="4954599" y="107208"/>
                  </a:cubicBezTo>
                  <a:close/>
                  <a:moveTo>
                    <a:pt x="146511" y="106848"/>
                  </a:moveTo>
                  <a:cubicBezTo>
                    <a:pt x="128872" y="106848"/>
                    <a:pt x="114833" y="121238"/>
                    <a:pt x="114833" y="138867"/>
                  </a:cubicBezTo>
                  <a:lnTo>
                    <a:pt x="114833" y="792546"/>
                  </a:lnTo>
                  <a:lnTo>
                    <a:pt x="314980" y="792546"/>
                  </a:lnTo>
                  <a:cubicBezTo>
                    <a:pt x="526647" y="792546"/>
                    <a:pt x="674957" y="652600"/>
                    <a:pt x="674957" y="452215"/>
                  </a:cubicBezTo>
                  <a:lnTo>
                    <a:pt x="674957" y="450057"/>
                  </a:lnTo>
                  <a:cubicBezTo>
                    <a:pt x="674957" y="248233"/>
                    <a:pt x="527007" y="106848"/>
                    <a:pt x="315340" y="106848"/>
                  </a:cubicBezTo>
                  <a:close/>
                  <a:moveTo>
                    <a:pt x="8726378" y="0"/>
                  </a:moveTo>
                  <a:lnTo>
                    <a:pt x="8791567" y="0"/>
                  </a:lnTo>
                  <a:cubicBezTo>
                    <a:pt x="8826863" y="0"/>
                    <a:pt x="8860358" y="16549"/>
                    <a:pt x="8881247" y="44970"/>
                  </a:cubicBezTo>
                  <a:lnTo>
                    <a:pt x="9114631" y="359398"/>
                  </a:lnTo>
                  <a:lnTo>
                    <a:pt x="9348374" y="44970"/>
                  </a:lnTo>
                  <a:cubicBezTo>
                    <a:pt x="9369624" y="16549"/>
                    <a:pt x="9403119" y="0"/>
                    <a:pt x="9438414" y="0"/>
                  </a:cubicBezTo>
                  <a:lnTo>
                    <a:pt x="9502523" y="0"/>
                  </a:lnTo>
                  <a:cubicBezTo>
                    <a:pt x="9505404" y="0"/>
                    <a:pt x="9507925" y="1439"/>
                    <a:pt x="9509366" y="3958"/>
                  </a:cubicBezTo>
                  <a:cubicBezTo>
                    <a:pt x="9510446" y="6476"/>
                    <a:pt x="9510446" y="9354"/>
                    <a:pt x="9508645" y="11872"/>
                  </a:cubicBezTo>
                  <a:lnTo>
                    <a:pt x="9185222" y="441423"/>
                  </a:lnTo>
                  <a:lnTo>
                    <a:pt x="9521251" y="887881"/>
                  </a:lnTo>
                  <a:cubicBezTo>
                    <a:pt x="9523052" y="890400"/>
                    <a:pt x="9523052" y="893278"/>
                    <a:pt x="9522692" y="895796"/>
                  </a:cubicBezTo>
                  <a:cubicBezTo>
                    <a:pt x="9521251" y="898314"/>
                    <a:pt x="9518730" y="899753"/>
                    <a:pt x="9515849" y="899753"/>
                  </a:cubicBezTo>
                  <a:lnTo>
                    <a:pt x="9449219" y="899753"/>
                  </a:lnTo>
                  <a:cubicBezTo>
                    <a:pt x="9413923" y="899753"/>
                    <a:pt x="9380429" y="883205"/>
                    <a:pt x="9359179" y="854784"/>
                  </a:cubicBezTo>
                  <a:lnTo>
                    <a:pt x="9112830" y="522728"/>
                  </a:lnTo>
                  <a:lnTo>
                    <a:pt x="8866480" y="854784"/>
                  </a:lnTo>
                  <a:cubicBezTo>
                    <a:pt x="8845591" y="883205"/>
                    <a:pt x="8812096" y="899753"/>
                    <a:pt x="8776440" y="899753"/>
                  </a:cubicBezTo>
                  <a:lnTo>
                    <a:pt x="8713773" y="899753"/>
                  </a:lnTo>
                  <a:cubicBezTo>
                    <a:pt x="8710891" y="899753"/>
                    <a:pt x="8708370" y="898314"/>
                    <a:pt x="8707290" y="895796"/>
                  </a:cubicBezTo>
                  <a:cubicBezTo>
                    <a:pt x="8705849" y="893278"/>
                    <a:pt x="8705849" y="890400"/>
                    <a:pt x="8707650" y="887881"/>
                  </a:cubicBezTo>
                  <a:lnTo>
                    <a:pt x="9043679" y="441423"/>
                  </a:lnTo>
                  <a:lnTo>
                    <a:pt x="8720255" y="11872"/>
                  </a:lnTo>
                  <a:cubicBezTo>
                    <a:pt x="8718455" y="9354"/>
                    <a:pt x="8718094" y="6476"/>
                    <a:pt x="8719535" y="3958"/>
                  </a:cubicBezTo>
                  <a:cubicBezTo>
                    <a:pt x="8720976" y="1439"/>
                    <a:pt x="8723497" y="0"/>
                    <a:pt x="8726378" y="0"/>
                  </a:cubicBezTo>
                  <a:close/>
                  <a:moveTo>
                    <a:pt x="7805609" y="0"/>
                  </a:moveTo>
                  <a:lnTo>
                    <a:pt x="7888282" y="0"/>
                  </a:lnTo>
                  <a:cubicBezTo>
                    <a:pt x="7892614" y="0"/>
                    <a:pt x="7895863" y="3238"/>
                    <a:pt x="7895863" y="7195"/>
                  </a:cubicBezTo>
                  <a:lnTo>
                    <a:pt x="7895863" y="800460"/>
                  </a:lnTo>
                  <a:lnTo>
                    <a:pt x="7895863" y="874570"/>
                  </a:lnTo>
                  <a:cubicBezTo>
                    <a:pt x="7895863" y="888241"/>
                    <a:pt x="7884311" y="899394"/>
                    <a:pt x="7870592" y="899394"/>
                  </a:cubicBezTo>
                  <a:lnTo>
                    <a:pt x="7789724" y="899394"/>
                  </a:lnTo>
                  <a:cubicBezTo>
                    <a:pt x="7789002" y="899753"/>
                    <a:pt x="7788641" y="899753"/>
                    <a:pt x="7787919" y="899753"/>
                  </a:cubicBezTo>
                  <a:cubicBezTo>
                    <a:pt x="7787197" y="899753"/>
                    <a:pt x="7786114" y="899753"/>
                    <a:pt x="7785392" y="899394"/>
                  </a:cubicBezTo>
                  <a:cubicBezTo>
                    <a:pt x="7782503" y="897955"/>
                    <a:pt x="7780337" y="895796"/>
                    <a:pt x="7780337" y="892558"/>
                  </a:cubicBezTo>
                  <a:lnTo>
                    <a:pt x="7780337" y="24824"/>
                  </a:lnTo>
                  <a:cubicBezTo>
                    <a:pt x="7780337" y="11153"/>
                    <a:pt x="7791890" y="0"/>
                    <a:pt x="7805609" y="0"/>
                  </a:cubicBezTo>
                  <a:close/>
                  <a:moveTo>
                    <a:pt x="6128773" y="0"/>
                  </a:moveTo>
                  <a:lnTo>
                    <a:pt x="6211199" y="0"/>
                  </a:lnTo>
                  <a:cubicBezTo>
                    <a:pt x="6215518" y="0"/>
                    <a:pt x="6218758" y="3238"/>
                    <a:pt x="6218758" y="7195"/>
                  </a:cubicBezTo>
                  <a:lnTo>
                    <a:pt x="6218758" y="393575"/>
                  </a:lnTo>
                  <a:lnTo>
                    <a:pt x="6715472" y="393575"/>
                  </a:lnTo>
                  <a:lnTo>
                    <a:pt x="6715472" y="24824"/>
                  </a:lnTo>
                  <a:cubicBezTo>
                    <a:pt x="6715472" y="11153"/>
                    <a:pt x="6726990" y="0"/>
                    <a:pt x="6740668" y="0"/>
                  </a:cubicBezTo>
                  <a:lnTo>
                    <a:pt x="6823094" y="0"/>
                  </a:lnTo>
                  <a:cubicBezTo>
                    <a:pt x="6827053" y="0"/>
                    <a:pt x="6830652" y="3238"/>
                    <a:pt x="6830652" y="7195"/>
                  </a:cubicBezTo>
                  <a:lnTo>
                    <a:pt x="6830652" y="874930"/>
                  </a:lnTo>
                  <a:cubicBezTo>
                    <a:pt x="6830652" y="888601"/>
                    <a:pt x="6819134" y="899753"/>
                    <a:pt x="6805457" y="899753"/>
                  </a:cubicBezTo>
                  <a:lnTo>
                    <a:pt x="6723031" y="899753"/>
                  </a:lnTo>
                  <a:cubicBezTo>
                    <a:pt x="6719071" y="899753"/>
                    <a:pt x="6715472" y="896516"/>
                    <a:pt x="6715472" y="892558"/>
                  </a:cubicBezTo>
                  <a:lnTo>
                    <a:pt x="6715472" y="501862"/>
                  </a:lnTo>
                  <a:lnTo>
                    <a:pt x="6218758" y="501862"/>
                  </a:lnTo>
                  <a:lnTo>
                    <a:pt x="6218758" y="874570"/>
                  </a:lnTo>
                  <a:cubicBezTo>
                    <a:pt x="6218758" y="888601"/>
                    <a:pt x="6207599" y="899753"/>
                    <a:pt x="6193922" y="899753"/>
                  </a:cubicBezTo>
                  <a:lnTo>
                    <a:pt x="6111496" y="899753"/>
                  </a:lnTo>
                  <a:cubicBezTo>
                    <a:pt x="6107177" y="899753"/>
                    <a:pt x="6103937" y="896156"/>
                    <a:pt x="6103937" y="892199"/>
                  </a:cubicBezTo>
                  <a:lnTo>
                    <a:pt x="6103937" y="24824"/>
                  </a:lnTo>
                  <a:cubicBezTo>
                    <a:pt x="6103937" y="11153"/>
                    <a:pt x="6115095" y="0"/>
                    <a:pt x="6128773" y="0"/>
                  </a:cubicBezTo>
                  <a:close/>
                  <a:moveTo>
                    <a:pt x="4734840" y="0"/>
                  </a:moveTo>
                  <a:lnTo>
                    <a:pt x="4962164" y="0"/>
                  </a:lnTo>
                  <a:cubicBezTo>
                    <a:pt x="5168593" y="0"/>
                    <a:pt x="5301889" y="112964"/>
                    <a:pt x="5301889" y="288526"/>
                  </a:cubicBezTo>
                  <a:lnTo>
                    <a:pt x="5301889" y="291044"/>
                  </a:lnTo>
                  <a:cubicBezTo>
                    <a:pt x="5301889" y="495746"/>
                    <a:pt x="5132567" y="587844"/>
                    <a:pt x="4930821" y="587844"/>
                  </a:cubicBezTo>
                  <a:lnTo>
                    <a:pt x="4738082" y="587844"/>
                  </a:lnTo>
                  <a:lnTo>
                    <a:pt x="4738082" y="874930"/>
                  </a:lnTo>
                  <a:cubicBezTo>
                    <a:pt x="4738082" y="888601"/>
                    <a:pt x="4726914" y="899753"/>
                    <a:pt x="4713224" y="899753"/>
                  </a:cubicBezTo>
                  <a:lnTo>
                    <a:pt x="4630365" y="899753"/>
                  </a:lnTo>
                  <a:cubicBezTo>
                    <a:pt x="4626402" y="899753"/>
                    <a:pt x="4622799" y="896516"/>
                    <a:pt x="4622799" y="892558"/>
                  </a:cubicBezTo>
                  <a:lnTo>
                    <a:pt x="4622799" y="111885"/>
                  </a:lnTo>
                  <a:cubicBezTo>
                    <a:pt x="4622799" y="50366"/>
                    <a:pt x="4673236" y="0"/>
                    <a:pt x="4734840" y="0"/>
                  </a:cubicBezTo>
                  <a:close/>
                  <a:moveTo>
                    <a:pt x="3181345" y="0"/>
                  </a:moveTo>
                  <a:lnTo>
                    <a:pt x="3262292" y="0"/>
                  </a:lnTo>
                  <a:cubicBezTo>
                    <a:pt x="3266250" y="0"/>
                    <a:pt x="3269488" y="2878"/>
                    <a:pt x="3269488" y="6836"/>
                  </a:cubicBezTo>
                  <a:lnTo>
                    <a:pt x="3269488" y="792906"/>
                  </a:lnTo>
                  <a:lnTo>
                    <a:pt x="3800858" y="792906"/>
                  </a:lnTo>
                  <a:cubicBezTo>
                    <a:pt x="3804816" y="792906"/>
                    <a:pt x="3808053" y="796143"/>
                    <a:pt x="3808053" y="800101"/>
                  </a:cubicBezTo>
                  <a:lnTo>
                    <a:pt x="3808053" y="876369"/>
                  </a:lnTo>
                  <a:cubicBezTo>
                    <a:pt x="3808053" y="889320"/>
                    <a:pt x="3797620" y="899753"/>
                    <a:pt x="3784669" y="899753"/>
                  </a:cubicBezTo>
                  <a:lnTo>
                    <a:pt x="3211206" y="899753"/>
                  </a:lnTo>
                  <a:cubicBezTo>
                    <a:pt x="3179907" y="899753"/>
                    <a:pt x="3154363" y="874570"/>
                    <a:pt x="3154363" y="842912"/>
                  </a:cubicBezTo>
                  <a:lnTo>
                    <a:pt x="3154363" y="26982"/>
                  </a:lnTo>
                  <a:cubicBezTo>
                    <a:pt x="3154363" y="11872"/>
                    <a:pt x="3166595" y="0"/>
                    <a:pt x="3181345" y="0"/>
                  </a:cubicBezTo>
                  <a:close/>
                  <a:moveTo>
                    <a:pt x="1736623" y="0"/>
                  </a:moveTo>
                  <a:lnTo>
                    <a:pt x="2253554" y="0"/>
                  </a:lnTo>
                  <a:cubicBezTo>
                    <a:pt x="2256072" y="0"/>
                    <a:pt x="2258230" y="1080"/>
                    <a:pt x="2260029" y="2879"/>
                  </a:cubicBezTo>
                  <a:cubicBezTo>
                    <a:pt x="2261468" y="5038"/>
                    <a:pt x="2261828" y="7557"/>
                    <a:pt x="2261108" y="10076"/>
                  </a:cubicBezTo>
                  <a:cubicBezTo>
                    <a:pt x="2243841" y="67289"/>
                    <a:pt x="2189882" y="107590"/>
                    <a:pt x="2130167" y="107590"/>
                  </a:cubicBezTo>
                  <a:lnTo>
                    <a:pt x="1612876" y="107590"/>
                  </a:lnTo>
                  <a:cubicBezTo>
                    <a:pt x="1610718" y="107590"/>
                    <a:pt x="1608200" y="106511"/>
                    <a:pt x="1606761" y="104352"/>
                  </a:cubicBezTo>
                  <a:cubicBezTo>
                    <a:pt x="1605322" y="102193"/>
                    <a:pt x="1604962" y="99674"/>
                    <a:pt x="1605682" y="97155"/>
                  </a:cubicBezTo>
                  <a:cubicBezTo>
                    <a:pt x="1622949" y="39942"/>
                    <a:pt x="1676908" y="0"/>
                    <a:pt x="1736623" y="0"/>
                  </a:cubicBezTo>
                  <a:close/>
                  <a:moveTo>
                    <a:pt x="111953" y="0"/>
                  </a:moveTo>
                  <a:lnTo>
                    <a:pt x="315340" y="0"/>
                  </a:lnTo>
                  <a:cubicBezTo>
                    <a:pt x="592163" y="0"/>
                    <a:pt x="793390" y="188153"/>
                    <a:pt x="793390" y="447538"/>
                  </a:cubicBezTo>
                  <a:lnTo>
                    <a:pt x="793390" y="450057"/>
                  </a:lnTo>
                  <a:cubicBezTo>
                    <a:pt x="793390" y="710521"/>
                    <a:pt x="592163" y="899753"/>
                    <a:pt x="315340" y="899753"/>
                  </a:cubicBezTo>
                  <a:lnTo>
                    <a:pt x="111953" y="899753"/>
                  </a:lnTo>
                  <a:cubicBezTo>
                    <a:pt x="50037" y="899753"/>
                    <a:pt x="0" y="849747"/>
                    <a:pt x="0" y="787869"/>
                  </a:cubicBezTo>
                  <a:lnTo>
                    <a:pt x="0" y="111885"/>
                  </a:lnTo>
                  <a:cubicBezTo>
                    <a:pt x="0" y="50007"/>
                    <a:pt x="50037" y="0"/>
                    <a:pt x="11195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p:txBody>
        </p:sp>
      </p:grpSp>
      <p:sp>
        <p:nvSpPr>
          <p:cNvPr id="314" name="Google Shape;314;p45"/>
          <p:cNvSpPr/>
          <p:nvPr/>
        </p:nvSpPr>
        <p:spPr>
          <a:xfrm>
            <a:off x="556260" y="6617239"/>
            <a:ext cx="3222300" cy="215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CACACA"/>
                </a:solidFill>
                <a:latin typeface="Helvetica Neue"/>
                <a:ea typeface="Helvetica Neue"/>
                <a:cs typeface="Helvetica Neue"/>
                <a:sym typeface="Helvetica Neue"/>
              </a:rPr>
              <a:t>© 2018 Delphix. All Rights Reserved. Private and Confidential.</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Multi-use 7">
  <p:cSld name="1_Multi-use_5">
    <p:spTree>
      <p:nvGrpSpPr>
        <p:cNvPr id="1" name="Shape 315"/>
        <p:cNvGrpSpPr/>
        <p:nvPr/>
      </p:nvGrpSpPr>
      <p:grpSpPr>
        <a:xfrm>
          <a:off x="0" y="0"/>
          <a:ext cx="0" cy="0"/>
          <a:chOff x="0" y="0"/>
          <a:chExt cx="0" cy="0"/>
        </a:xfrm>
      </p:grpSpPr>
      <p:sp>
        <p:nvSpPr>
          <p:cNvPr id="316" name="Google Shape;316;p46"/>
          <p:cNvSpPr txBox="1">
            <a:spLocks noGrp="1"/>
          </p:cNvSpPr>
          <p:nvPr>
            <p:ph type="title"/>
          </p:nvPr>
        </p:nvSpPr>
        <p:spPr>
          <a:xfrm>
            <a:off x="482050" y="490254"/>
            <a:ext cx="11208000" cy="733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7" name="Google Shape;317;p46"/>
          <p:cNvSpPr/>
          <p:nvPr/>
        </p:nvSpPr>
        <p:spPr>
          <a:xfrm>
            <a:off x="0" y="487430"/>
            <a:ext cx="82500" cy="736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sp>
        <p:nvSpPr>
          <p:cNvPr id="318" name="Google Shape;318;p46"/>
          <p:cNvSpPr txBox="1">
            <a:spLocks noGrp="1"/>
          </p:cNvSpPr>
          <p:nvPr>
            <p:ph type="sldNum" idx="12"/>
          </p:nvPr>
        </p:nvSpPr>
        <p:spPr>
          <a:xfrm>
            <a:off x="11584306" y="6601999"/>
            <a:ext cx="342900" cy="2154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3_Divider -  Azure">
  <p:cSld name="3_Divider -  Azure">
    <p:bg>
      <p:bgPr>
        <a:solidFill>
          <a:schemeClr val="accent5"/>
        </a:solidFill>
        <a:effectLst/>
      </p:bgPr>
    </p:bg>
    <p:spTree>
      <p:nvGrpSpPr>
        <p:cNvPr id="1" name="Shape 319"/>
        <p:cNvGrpSpPr/>
        <p:nvPr/>
      </p:nvGrpSpPr>
      <p:grpSpPr>
        <a:xfrm>
          <a:off x="0" y="0"/>
          <a:ext cx="0" cy="0"/>
          <a:chOff x="0" y="0"/>
          <a:chExt cx="0" cy="0"/>
        </a:xfrm>
      </p:grpSpPr>
      <p:sp>
        <p:nvSpPr>
          <p:cNvPr id="320" name="Google Shape;320;p47"/>
          <p:cNvSpPr/>
          <p:nvPr/>
        </p:nvSpPr>
        <p:spPr>
          <a:xfrm>
            <a:off x="0" y="6565982"/>
            <a:ext cx="12192000" cy="2919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sp>
        <p:nvSpPr>
          <p:cNvPr id="321" name="Google Shape;321;p47"/>
          <p:cNvSpPr/>
          <p:nvPr/>
        </p:nvSpPr>
        <p:spPr>
          <a:xfrm>
            <a:off x="2177592" y="2783264"/>
            <a:ext cx="94200" cy="1291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sp>
        <p:nvSpPr>
          <p:cNvPr id="322" name="Google Shape;322;p47"/>
          <p:cNvSpPr txBox="1">
            <a:spLocks noGrp="1"/>
          </p:cNvSpPr>
          <p:nvPr>
            <p:ph type="body" idx="1"/>
          </p:nvPr>
        </p:nvSpPr>
        <p:spPr>
          <a:xfrm>
            <a:off x="2400300" y="2905124"/>
            <a:ext cx="9105900" cy="11790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4400"/>
              <a:buFont typeface="Arial"/>
              <a:buNone/>
              <a:defRPr sz="4400" b="0" i="0" u="none" strike="noStrike" cap="none">
                <a:solidFill>
                  <a:schemeClr val="lt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323" name="Google Shape;323;p47"/>
          <p:cNvSpPr txBox="1">
            <a:spLocks noGrp="1"/>
          </p:cNvSpPr>
          <p:nvPr>
            <p:ph type="sldNum" idx="12"/>
          </p:nvPr>
        </p:nvSpPr>
        <p:spPr>
          <a:xfrm>
            <a:off x="11584306" y="6601999"/>
            <a:ext cx="342900" cy="2154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grpSp>
        <p:nvGrpSpPr>
          <p:cNvPr id="324" name="Google Shape;324;p47"/>
          <p:cNvGrpSpPr/>
          <p:nvPr/>
        </p:nvGrpSpPr>
        <p:grpSpPr>
          <a:xfrm>
            <a:off x="556260" y="6617239"/>
            <a:ext cx="4068119" cy="215400"/>
            <a:chOff x="556260" y="6617239"/>
            <a:chExt cx="4068119" cy="215400"/>
          </a:xfrm>
        </p:grpSpPr>
        <p:sp>
          <p:nvSpPr>
            <p:cNvPr id="325" name="Google Shape;325;p47"/>
            <p:cNvSpPr/>
            <p:nvPr/>
          </p:nvSpPr>
          <p:spPr>
            <a:xfrm>
              <a:off x="556260" y="6687195"/>
              <a:ext cx="809445" cy="76614"/>
            </a:xfrm>
            <a:custGeom>
              <a:avLst/>
              <a:gdLst/>
              <a:ahLst/>
              <a:cxnLst/>
              <a:rect l="l" t="t" r="r" b="b"/>
              <a:pathLst>
                <a:path w="9522880" h="901340" extrusionOk="0">
                  <a:moveTo>
                    <a:pt x="1631848" y="793750"/>
                  </a:moveTo>
                  <a:lnTo>
                    <a:pt x="2148779" y="793750"/>
                  </a:lnTo>
                  <a:cubicBezTo>
                    <a:pt x="2151297" y="793750"/>
                    <a:pt x="2153815" y="794830"/>
                    <a:pt x="2155254" y="796989"/>
                  </a:cubicBezTo>
                  <a:cubicBezTo>
                    <a:pt x="2156693" y="799148"/>
                    <a:pt x="2157052" y="801667"/>
                    <a:pt x="2156333" y="804185"/>
                  </a:cubicBezTo>
                  <a:cubicBezTo>
                    <a:pt x="2139066" y="861399"/>
                    <a:pt x="2085107" y="901340"/>
                    <a:pt x="2025392" y="901340"/>
                  </a:cubicBezTo>
                  <a:lnTo>
                    <a:pt x="1508461" y="901340"/>
                  </a:lnTo>
                  <a:cubicBezTo>
                    <a:pt x="1505943" y="901340"/>
                    <a:pt x="1503425" y="900261"/>
                    <a:pt x="1501986" y="898462"/>
                  </a:cubicBezTo>
                  <a:cubicBezTo>
                    <a:pt x="1500547" y="896303"/>
                    <a:pt x="1500187" y="893784"/>
                    <a:pt x="1500907" y="891265"/>
                  </a:cubicBezTo>
                  <a:cubicBezTo>
                    <a:pt x="1518174" y="834052"/>
                    <a:pt x="1572133" y="793750"/>
                    <a:pt x="1631848" y="793750"/>
                  </a:cubicBezTo>
                  <a:close/>
                  <a:moveTo>
                    <a:pt x="1692533" y="396875"/>
                  </a:moveTo>
                  <a:lnTo>
                    <a:pt x="2209463" y="396875"/>
                  </a:lnTo>
                  <a:cubicBezTo>
                    <a:pt x="2211981" y="396875"/>
                    <a:pt x="2214140" y="398315"/>
                    <a:pt x="2215579" y="400114"/>
                  </a:cubicBezTo>
                  <a:cubicBezTo>
                    <a:pt x="2217018" y="402273"/>
                    <a:pt x="2217377" y="404792"/>
                    <a:pt x="2216658" y="407310"/>
                  </a:cubicBezTo>
                  <a:cubicBezTo>
                    <a:pt x="2199391" y="464164"/>
                    <a:pt x="2145791" y="504465"/>
                    <a:pt x="2085717" y="504465"/>
                  </a:cubicBezTo>
                  <a:lnTo>
                    <a:pt x="1568786" y="504465"/>
                  </a:lnTo>
                  <a:cubicBezTo>
                    <a:pt x="1566268" y="504465"/>
                    <a:pt x="1564109" y="503026"/>
                    <a:pt x="1562311" y="501227"/>
                  </a:cubicBezTo>
                  <a:cubicBezTo>
                    <a:pt x="1561232" y="499068"/>
                    <a:pt x="1560512" y="496549"/>
                    <a:pt x="1561232" y="494030"/>
                  </a:cubicBezTo>
                  <a:cubicBezTo>
                    <a:pt x="1578499" y="437177"/>
                    <a:pt x="1632458" y="396875"/>
                    <a:pt x="1692533" y="396875"/>
                  </a:cubicBezTo>
                  <a:close/>
                  <a:moveTo>
                    <a:pt x="4765462" y="107208"/>
                  </a:moveTo>
                  <a:cubicBezTo>
                    <a:pt x="4750331" y="107208"/>
                    <a:pt x="4738082" y="119440"/>
                    <a:pt x="4737722" y="134909"/>
                  </a:cubicBezTo>
                  <a:lnTo>
                    <a:pt x="4737722" y="481356"/>
                  </a:lnTo>
                  <a:lnTo>
                    <a:pt x="4949195" y="481356"/>
                  </a:lnTo>
                  <a:cubicBezTo>
                    <a:pt x="5090416" y="481356"/>
                    <a:pt x="5185525" y="406526"/>
                    <a:pt x="5185525" y="294642"/>
                  </a:cubicBezTo>
                  <a:lnTo>
                    <a:pt x="5185525" y="292123"/>
                  </a:lnTo>
                  <a:cubicBezTo>
                    <a:pt x="5185525" y="174483"/>
                    <a:pt x="5101224" y="107208"/>
                    <a:pt x="4954599" y="107208"/>
                  </a:cubicBezTo>
                  <a:close/>
                  <a:moveTo>
                    <a:pt x="146511" y="106848"/>
                  </a:moveTo>
                  <a:cubicBezTo>
                    <a:pt x="128872" y="106848"/>
                    <a:pt x="114833" y="121238"/>
                    <a:pt x="114833" y="138867"/>
                  </a:cubicBezTo>
                  <a:lnTo>
                    <a:pt x="114833" y="792546"/>
                  </a:lnTo>
                  <a:lnTo>
                    <a:pt x="314980" y="792546"/>
                  </a:lnTo>
                  <a:cubicBezTo>
                    <a:pt x="526647" y="792546"/>
                    <a:pt x="674957" y="652600"/>
                    <a:pt x="674957" y="452215"/>
                  </a:cubicBezTo>
                  <a:lnTo>
                    <a:pt x="674957" y="450057"/>
                  </a:lnTo>
                  <a:cubicBezTo>
                    <a:pt x="674957" y="248233"/>
                    <a:pt x="527007" y="106848"/>
                    <a:pt x="315340" y="106848"/>
                  </a:cubicBezTo>
                  <a:close/>
                  <a:moveTo>
                    <a:pt x="8726378" y="0"/>
                  </a:moveTo>
                  <a:lnTo>
                    <a:pt x="8791567" y="0"/>
                  </a:lnTo>
                  <a:cubicBezTo>
                    <a:pt x="8826863" y="0"/>
                    <a:pt x="8860358" y="16549"/>
                    <a:pt x="8881247" y="44970"/>
                  </a:cubicBezTo>
                  <a:lnTo>
                    <a:pt x="9114631" y="359398"/>
                  </a:lnTo>
                  <a:lnTo>
                    <a:pt x="9348374" y="44970"/>
                  </a:lnTo>
                  <a:cubicBezTo>
                    <a:pt x="9369624" y="16549"/>
                    <a:pt x="9403119" y="0"/>
                    <a:pt x="9438414" y="0"/>
                  </a:cubicBezTo>
                  <a:lnTo>
                    <a:pt x="9502523" y="0"/>
                  </a:lnTo>
                  <a:cubicBezTo>
                    <a:pt x="9505404" y="0"/>
                    <a:pt x="9507925" y="1439"/>
                    <a:pt x="9509366" y="3958"/>
                  </a:cubicBezTo>
                  <a:cubicBezTo>
                    <a:pt x="9510446" y="6476"/>
                    <a:pt x="9510446" y="9354"/>
                    <a:pt x="9508645" y="11872"/>
                  </a:cubicBezTo>
                  <a:lnTo>
                    <a:pt x="9185222" y="441423"/>
                  </a:lnTo>
                  <a:lnTo>
                    <a:pt x="9521251" y="887881"/>
                  </a:lnTo>
                  <a:cubicBezTo>
                    <a:pt x="9523052" y="890400"/>
                    <a:pt x="9523052" y="893278"/>
                    <a:pt x="9522692" y="895796"/>
                  </a:cubicBezTo>
                  <a:cubicBezTo>
                    <a:pt x="9521251" y="898314"/>
                    <a:pt x="9518730" y="899753"/>
                    <a:pt x="9515849" y="899753"/>
                  </a:cubicBezTo>
                  <a:lnTo>
                    <a:pt x="9449219" y="899753"/>
                  </a:lnTo>
                  <a:cubicBezTo>
                    <a:pt x="9413923" y="899753"/>
                    <a:pt x="9380429" y="883205"/>
                    <a:pt x="9359179" y="854784"/>
                  </a:cubicBezTo>
                  <a:lnTo>
                    <a:pt x="9112830" y="522728"/>
                  </a:lnTo>
                  <a:lnTo>
                    <a:pt x="8866480" y="854784"/>
                  </a:lnTo>
                  <a:cubicBezTo>
                    <a:pt x="8845591" y="883205"/>
                    <a:pt x="8812096" y="899753"/>
                    <a:pt x="8776440" y="899753"/>
                  </a:cubicBezTo>
                  <a:lnTo>
                    <a:pt x="8713773" y="899753"/>
                  </a:lnTo>
                  <a:cubicBezTo>
                    <a:pt x="8710891" y="899753"/>
                    <a:pt x="8708370" y="898314"/>
                    <a:pt x="8707290" y="895796"/>
                  </a:cubicBezTo>
                  <a:cubicBezTo>
                    <a:pt x="8705849" y="893278"/>
                    <a:pt x="8705849" y="890400"/>
                    <a:pt x="8707650" y="887881"/>
                  </a:cubicBezTo>
                  <a:lnTo>
                    <a:pt x="9043679" y="441423"/>
                  </a:lnTo>
                  <a:lnTo>
                    <a:pt x="8720255" y="11872"/>
                  </a:lnTo>
                  <a:cubicBezTo>
                    <a:pt x="8718455" y="9354"/>
                    <a:pt x="8718094" y="6476"/>
                    <a:pt x="8719535" y="3958"/>
                  </a:cubicBezTo>
                  <a:cubicBezTo>
                    <a:pt x="8720976" y="1439"/>
                    <a:pt x="8723497" y="0"/>
                    <a:pt x="8726378" y="0"/>
                  </a:cubicBezTo>
                  <a:close/>
                  <a:moveTo>
                    <a:pt x="7805609" y="0"/>
                  </a:moveTo>
                  <a:lnTo>
                    <a:pt x="7888282" y="0"/>
                  </a:lnTo>
                  <a:cubicBezTo>
                    <a:pt x="7892614" y="0"/>
                    <a:pt x="7895863" y="3238"/>
                    <a:pt x="7895863" y="7195"/>
                  </a:cubicBezTo>
                  <a:lnTo>
                    <a:pt x="7895863" y="800460"/>
                  </a:lnTo>
                  <a:lnTo>
                    <a:pt x="7895863" y="874570"/>
                  </a:lnTo>
                  <a:cubicBezTo>
                    <a:pt x="7895863" y="888241"/>
                    <a:pt x="7884311" y="899394"/>
                    <a:pt x="7870592" y="899394"/>
                  </a:cubicBezTo>
                  <a:lnTo>
                    <a:pt x="7789724" y="899394"/>
                  </a:lnTo>
                  <a:cubicBezTo>
                    <a:pt x="7789002" y="899753"/>
                    <a:pt x="7788641" y="899753"/>
                    <a:pt x="7787919" y="899753"/>
                  </a:cubicBezTo>
                  <a:cubicBezTo>
                    <a:pt x="7787197" y="899753"/>
                    <a:pt x="7786114" y="899753"/>
                    <a:pt x="7785392" y="899394"/>
                  </a:cubicBezTo>
                  <a:cubicBezTo>
                    <a:pt x="7782503" y="897955"/>
                    <a:pt x="7780337" y="895796"/>
                    <a:pt x="7780337" y="892558"/>
                  </a:cubicBezTo>
                  <a:lnTo>
                    <a:pt x="7780337" y="24824"/>
                  </a:lnTo>
                  <a:cubicBezTo>
                    <a:pt x="7780337" y="11153"/>
                    <a:pt x="7791890" y="0"/>
                    <a:pt x="7805609" y="0"/>
                  </a:cubicBezTo>
                  <a:close/>
                  <a:moveTo>
                    <a:pt x="6128773" y="0"/>
                  </a:moveTo>
                  <a:lnTo>
                    <a:pt x="6211199" y="0"/>
                  </a:lnTo>
                  <a:cubicBezTo>
                    <a:pt x="6215518" y="0"/>
                    <a:pt x="6218758" y="3238"/>
                    <a:pt x="6218758" y="7195"/>
                  </a:cubicBezTo>
                  <a:lnTo>
                    <a:pt x="6218758" y="393575"/>
                  </a:lnTo>
                  <a:lnTo>
                    <a:pt x="6715472" y="393575"/>
                  </a:lnTo>
                  <a:lnTo>
                    <a:pt x="6715472" y="24824"/>
                  </a:lnTo>
                  <a:cubicBezTo>
                    <a:pt x="6715472" y="11153"/>
                    <a:pt x="6726990" y="0"/>
                    <a:pt x="6740668" y="0"/>
                  </a:cubicBezTo>
                  <a:lnTo>
                    <a:pt x="6823094" y="0"/>
                  </a:lnTo>
                  <a:cubicBezTo>
                    <a:pt x="6827053" y="0"/>
                    <a:pt x="6830652" y="3238"/>
                    <a:pt x="6830652" y="7195"/>
                  </a:cubicBezTo>
                  <a:lnTo>
                    <a:pt x="6830652" y="874930"/>
                  </a:lnTo>
                  <a:cubicBezTo>
                    <a:pt x="6830652" y="888601"/>
                    <a:pt x="6819134" y="899753"/>
                    <a:pt x="6805457" y="899753"/>
                  </a:cubicBezTo>
                  <a:lnTo>
                    <a:pt x="6723031" y="899753"/>
                  </a:lnTo>
                  <a:cubicBezTo>
                    <a:pt x="6719071" y="899753"/>
                    <a:pt x="6715472" y="896516"/>
                    <a:pt x="6715472" y="892558"/>
                  </a:cubicBezTo>
                  <a:lnTo>
                    <a:pt x="6715472" y="501862"/>
                  </a:lnTo>
                  <a:lnTo>
                    <a:pt x="6218758" y="501862"/>
                  </a:lnTo>
                  <a:lnTo>
                    <a:pt x="6218758" y="874570"/>
                  </a:lnTo>
                  <a:cubicBezTo>
                    <a:pt x="6218758" y="888601"/>
                    <a:pt x="6207599" y="899753"/>
                    <a:pt x="6193922" y="899753"/>
                  </a:cubicBezTo>
                  <a:lnTo>
                    <a:pt x="6111496" y="899753"/>
                  </a:lnTo>
                  <a:cubicBezTo>
                    <a:pt x="6107177" y="899753"/>
                    <a:pt x="6103937" y="896156"/>
                    <a:pt x="6103937" y="892199"/>
                  </a:cubicBezTo>
                  <a:lnTo>
                    <a:pt x="6103937" y="24824"/>
                  </a:lnTo>
                  <a:cubicBezTo>
                    <a:pt x="6103937" y="11153"/>
                    <a:pt x="6115095" y="0"/>
                    <a:pt x="6128773" y="0"/>
                  </a:cubicBezTo>
                  <a:close/>
                  <a:moveTo>
                    <a:pt x="4734840" y="0"/>
                  </a:moveTo>
                  <a:lnTo>
                    <a:pt x="4962164" y="0"/>
                  </a:lnTo>
                  <a:cubicBezTo>
                    <a:pt x="5168593" y="0"/>
                    <a:pt x="5301889" y="112964"/>
                    <a:pt x="5301889" y="288526"/>
                  </a:cubicBezTo>
                  <a:lnTo>
                    <a:pt x="5301889" y="291044"/>
                  </a:lnTo>
                  <a:cubicBezTo>
                    <a:pt x="5301889" y="495746"/>
                    <a:pt x="5132567" y="587844"/>
                    <a:pt x="4930821" y="587844"/>
                  </a:cubicBezTo>
                  <a:lnTo>
                    <a:pt x="4738082" y="587844"/>
                  </a:lnTo>
                  <a:lnTo>
                    <a:pt x="4738082" y="874930"/>
                  </a:lnTo>
                  <a:cubicBezTo>
                    <a:pt x="4738082" y="888601"/>
                    <a:pt x="4726914" y="899753"/>
                    <a:pt x="4713224" y="899753"/>
                  </a:cubicBezTo>
                  <a:lnTo>
                    <a:pt x="4630365" y="899753"/>
                  </a:lnTo>
                  <a:cubicBezTo>
                    <a:pt x="4626402" y="899753"/>
                    <a:pt x="4622799" y="896516"/>
                    <a:pt x="4622799" y="892558"/>
                  </a:cubicBezTo>
                  <a:lnTo>
                    <a:pt x="4622799" y="111885"/>
                  </a:lnTo>
                  <a:cubicBezTo>
                    <a:pt x="4622799" y="50366"/>
                    <a:pt x="4673236" y="0"/>
                    <a:pt x="4734840" y="0"/>
                  </a:cubicBezTo>
                  <a:close/>
                  <a:moveTo>
                    <a:pt x="3181345" y="0"/>
                  </a:moveTo>
                  <a:lnTo>
                    <a:pt x="3262292" y="0"/>
                  </a:lnTo>
                  <a:cubicBezTo>
                    <a:pt x="3266250" y="0"/>
                    <a:pt x="3269488" y="2878"/>
                    <a:pt x="3269488" y="6836"/>
                  </a:cubicBezTo>
                  <a:lnTo>
                    <a:pt x="3269488" y="792906"/>
                  </a:lnTo>
                  <a:lnTo>
                    <a:pt x="3800858" y="792906"/>
                  </a:lnTo>
                  <a:cubicBezTo>
                    <a:pt x="3804816" y="792906"/>
                    <a:pt x="3808053" y="796143"/>
                    <a:pt x="3808053" y="800101"/>
                  </a:cubicBezTo>
                  <a:lnTo>
                    <a:pt x="3808053" y="876369"/>
                  </a:lnTo>
                  <a:cubicBezTo>
                    <a:pt x="3808053" y="889320"/>
                    <a:pt x="3797620" y="899753"/>
                    <a:pt x="3784669" y="899753"/>
                  </a:cubicBezTo>
                  <a:lnTo>
                    <a:pt x="3211206" y="899753"/>
                  </a:lnTo>
                  <a:cubicBezTo>
                    <a:pt x="3179907" y="899753"/>
                    <a:pt x="3154363" y="874570"/>
                    <a:pt x="3154363" y="842912"/>
                  </a:cubicBezTo>
                  <a:lnTo>
                    <a:pt x="3154363" y="26982"/>
                  </a:lnTo>
                  <a:cubicBezTo>
                    <a:pt x="3154363" y="11872"/>
                    <a:pt x="3166595" y="0"/>
                    <a:pt x="3181345" y="0"/>
                  </a:cubicBezTo>
                  <a:close/>
                  <a:moveTo>
                    <a:pt x="1736623" y="0"/>
                  </a:moveTo>
                  <a:lnTo>
                    <a:pt x="2253554" y="0"/>
                  </a:lnTo>
                  <a:cubicBezTo>
                    <a:pt x="2256072" y="0"/>
                    <a:pt x="2258230" y="1080"/>
                    <a:pt x="2260029" y="2879"/>
                  </a:cubicBezTo>
                  <a:cubicBezTo>
                    <a:pt x="2261468" y="5038"/>
                    <a:pt x="2261828" y="7557"/>
                    <a:pt x="2261108" y="10076"/>
                  </a:cubicBezTo>
                  <a:cubicBezTo>
                    <a:pt x="2243841" y="67289"/>
                    <a:pt x="2189882" y="107590"/>
                    <a:pt x="2130167" y="107590"/>
                  </a:cubicBezTo>
                  <a:lnTo>
                    <a:pt x="1612876" y="107590"/>
                  </a:lnTo>
                  <a:cubicBezTo>
                    <a:pt x="1610718" y="107590"/>
                    <a:pt x="1608200" y="106511"/>
                    <a:pt x="1606761" y="104352"/>
                  </a:cubicBezTo>
                  <a:cubicBezTo>
                    <a:pt x="1605322" y="102193"/>
                    <a:pt x="1604962" y="99674"/>
                    <a:pt x="1605682" y="97155"/>
                  </a:cubicBezTo>
                  <a:cubicBezTo>
                    <a:pt x="1622949" y="39942"/>
                    <a:pt x="1676908" y="0"/>
                    <a:pt x="1736623" y="0"/>
                  </a:cubicBezTo>
                  <a:close/>
                  <a:moveTo>
                    <a:pt x="111953" y="0"/>
                  </a:moveTo>
                  <a:lnTo>
                    <a:pt x="315340" y="0"/>
                  </a:lnTo>
                  <a:cubicBezTo>
                    <a:pt x="592163" y="0"/>
                    <a:pt x="793390" y="188153"/>
                    <a:pt x="793390" y="447538"/>
                  </a:cubicBezTo>
                  <a:lnTo>
                    <a:pt x="793390" y="450057"/>
                  </a:lnTo>
                  <a:cubicBezTo>
                    <a:pt x="793390" y="710521"/>
                    <a:pt x="592163" y="899753"/>
                    <a:pt x="315340" y="899753"/>
                  </a:cubicBezTo>
                  <a:lnTo>
                    <a:pt x="111953" y="899753"/>
                  </a:lnTo>
                  <a:cubicBezTo>
                    <a:pt x="50037" y="899753"/>
                    <a:pt x="0" y="849747"/>
                    <a:pt x="0" y="787869"/>
                  </a:cubicBezTo>
                  <a:lnTo>
                    <a:pt x="0" y="111885"/>
                  </a:lnTo>
                  <a:cubicBezTo>
                    <a:pt x="0" y="50007"/>
                    <a:pt x="50037" y="0"/>
                    <a:pt x="111953"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p:txBody>
        </p:sp>
        <p:sp>
          <p:nvSpPr>
            <p:cNvPr id="326" name="Google Shape;326;p47"/>
            <p:cNvSpPr/>
            <p:nvPr/>
          </p:nvSpPr>
          <p:spPr>
            <a:xfrm>
              <a:off x="1402079" y="6617239"/>
              <a:ext cx="3222300" cy="215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2"/>
                  </a:solidFill>
                  <a:latin typeface="Helvetica Neue"/>
                  <a:ea typeface="Helvetica Neue"/>
                  <a:cs typeface="Helvetica Neue"/>
                  <a:sym typeface="Helvetica Neue"/>
                </a:rPr>
                <a:t>© 2018 Delphix. All Rights Reserved. Private and Confidential.</a:t>
              </a: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Multi-use">
  <p:cSld name="2_Multi-use 6">
    <p:spTree>
      <p:nvGrpSpPr>
        <p:cNvPr id="1" name="Shape 71"/>
        <p:cNvGrpSpPr/>
        <p:nvPr/>
      </p:nvGrpSpPr>
      <p:grpSpPr>
        <a:xfrm>
          <a:off x="0" y="0"/>
          <a:ext cx="0" cy="0"/>
          <a:chOff x="0" y="0"/>
          <a:chExt cx="0" cy="0"/>
        </a:xfrm>
      </p:grpSpPr>
      <p:sp>
        <p:nvSpPr>
          <p:cNvPr id="72" name="Google Shape;72;p9"/>
          <p:cNvSpPr/>
          <p:nvPr/>
        </p:nvSpPr>
        <p:spPr>
          <a:xfrm>
            <a:off x="8363360" y="2"/>
            <a:ext cx="3828600" cy="6858000"/>
          </a:xfrm>
          <a:prstGeom prst="rect">
            <a:avLst/>
          </a:prstGeom>
          <a:solidFill>
            <a:schemeClr val="accent4"/>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rgbClr val="FFFFFF"/>
              </a:solidFill>
              <a:latin typeface="Calibri"/>
              <a:ea typeface="Calibri"/>
              <a:cs typeface="Calibri"/>
              <a:sym typeface="Calibri"/>
            </a:endParaRPr>
          </a:p>
        </p:txBody>
      </p:sp>
      <p:sp>
        <p:nvSpPr>
          <p:cNvPr id="73" name="Google Shape;73;p9"/>
          <p:cNvSpPr txBox="1">
            <a:spLocks noGrp="1"/>
          </p:cNvSpPr>
          <p:nvPr>
            <p:ph type="sldNum" idx="12"/>
          </p:nvPr>
        </p:nvSpPr>
        <p:spPr>
          <a:xfrm>
            <a:off x="11277147" y="6376322"/>
            <a:ext cx="421800" cy="235800"/>
          </a:xfrm>
          <a:prstGeom prst="rect">
            <a:avLst/>
          </a:prstGeom>
          <a:noFill/>
          <a:ln>
            <a:noFill/>
          </a:ln>
        </p:spPr>
        <p:txBody>
          <a:bodyPr spcFirstLastPara="1" wrap="square" lIns="68575" tIns="34275" rIns="68575" bIns="34275" anchor="b" anchorCtr="0">
            <a:noAutofit/>
          </a:bodyPr>
          <a:lstStyle>
            <a:lvl1pPr marL="0" marR="0" lvl="0"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4" name="Google Shape;74;p9"/>
          <p:cNvSpPr txBox="1">
            <a:spLocks noGrp="1"/>
          </p:cNvSpPr>
          <p:nvPr>
            <p:ph type="body" idx="1"/>
          </p:nvPr>
        </p:nvSpPr>
        <p:spPr>
          <a:xfrm>
            <a:off x="8597314" y="1455725"/>
            <a:ext cx="3228900" cy="4123200"/>
          </a:xfrm>
          <a:prstGeom prst="rect">
            <a:avLst/>
          </a:prstGeom>
          <a:noFill/>
          <a:ln>
            <a:noFill/>
          </a:ln>
        </p:spPr>
        <p:txBody>
          <a:bodyPr spcFirstLastPara="1" wrap="square" lIns="91425" tIns="91425" rIns="91425" bIns="45700" anchor="ctr" anchorCtr="0">
            <a:noAutofit/>
          </a:bodyPr>
          <a:lstStyle>
            <a:lvl1pPr marL="457200" lvl="0" indent="-317500" algn="l">
              <a:lnSpc>
                <a:spcPct val="125000"/>
              </a:lnSpc>
              <a:spcBef>
                <a:spcPts val="1000"/>
              </a:spcBef>
              <a:spcAft>
                <a:spcPts val="0"/>
              </a:spcAft>
              <a:buClr>
                <a:schemeClr val="lt1"/>
              </a:buClr>
              <a:buSzPts val="1400"/>
              <a:buChar char="●"/>
              <a:defRPr>
                <a:solidFill>
                  <a:schemeClr val="lt1"/>
                </a:solidFill>
              </a:defRPr>
            </a:lvl1pPr>
            <a:lvl2pPr marL="914400" lvl="1" indent="-342900" algn="l">
              <a:lnSpc>
                <a:spcPct val="125000"/>
              </a:lnSpc>
              <a:spcBef>
                <a:spcPts val="500"/>
              </a:spcBef>
              <a:spcAft>
                <a:spcPts val="0"/>
              </a:spcAft>
              <a:buClr>
                <a:schemeClr val="lt1"/>
              </a:buClr>
              <a:buSzPts val="1800"/>
              <a:buChar char="○"/>
              <a:defRPr>
                <a:solidFill>
                  <a:schemeClr val="lt1"/>
                </a:solidFill>
              </a:defRPr>
            </a:lvl2pPr>
            <a:lvl3pPr marL="1371600" lvl="2" indent="-342900" algn="l">
              <a:lnSpc>
                <a:spcPct val="125000"/>
              </a:lnSpc>
              <a:spcBef>
                <a:spcPts val="500"/>
              </a:spcBef>
              <a:spcAft>
                <a:spcPts val="0"/>
              </a:spcAft>
              <a:buClr>
                <a:schemeClr val="lt1"/>
              </a:buClr>
              <a:buSzPts val="1800"/>
              <a:buChar char="○"/>
              <a:defRPr>
                <a:solidFill>
                  <a:schemeClr val="lt1"/>
                </a:solidFill>
              </a:defRPr>
            </a:lvl3pPr>
            <a:lvl4pPr marL="1828800" lvl="3" indent="-342900" algn="l">
              <a:lnSpc>
                <a:spcPct val="125000"/>
              </a:lnSpc>
              <a:spcBef>
                <a:spcPts val="500"/>
              </a:spcBef>
              <a:spcAft>
                <a:spcPts val="0"/>
              </a:spcAft>
              <a:buClr>
                <a:schemeClr val="lt1"/>
              </a:buClr>
              <a:buSzPts val="1800"/>
              <a:buChar char="○"/>
              <a:defRPr>
                <a:solidFill>
                  <a:schemeClr val="lt1"/>
                </a:solidFill>
              </a:defRPr>
            </a:lvl4pPr>
            <a:lvl5pPr marL="2286000" lvl="4" indent="-342900" algn="l">
              <a:lnSpc>
                <a:spcPct val="125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lt1"/>
              </a:buClr>
              <a:buSzPts val="1800"/>
              <a:buChar char="•"/>
              <a:defRPr>
                <a:solidFill>
                  <a:schemeClr val="lt1"/>
                </a:solidFill>
              </a:defRPr>
            </a:lvl6pPr>
            <a:lvl7pPr marL="3200400" lvl="6" indent="-342900" algn="l">
              <a:lnSpc>
                <a:spcPct val="90000"/>
              </a:lnSpc>
              <a:spcBef>
                <a:spcPts val="500"/>
              </a:spcBef>
              <a:spcAft>
                <a:spcPts val="0"/>
              </a:spcAft>
              <a:buClr>
                <a:schemeClr val="lt1"/>
              </a:buClr>
              <a:buSzPts val="1800"/>
              <a:buChar char="•"/>
              <a:defRPr>
                <a:solidFill>
                  <a:schemeClr val="lt1"/>
                </a:solidFill>
              </a:defRPr>
            </a:lvl7pPr>
            <a:lvl8pPr marL="3657600" lvl="7" indent="-342900" algn="l">
              <a:lnSpc>
                <a:spcPct val="90000"/>
              </a:lnSpc>
              <a:spcBef>
                <a:spcPts val="500"/>
              </a:spcBef>
              <a:spcAft>
                <a:spcPts val="0"/>
              </a:spcAft>
              <a:buClr>
                <a:schemeClr val="lt1"/>
              </a:buClr>
              <a:buSzPts val="1800"/>
              <a:buChar char="•"/>
              <a:defRPr>
                <a:solidFill>
                  <a:schemeClr val="lt1"/>
                </a:solidFill>
              </a:defRPr>
            </a:lvl8pPr>
            <a:lvl9pPr marL="4114800" lvl="8" indent="-342900" algn="l">
              <a:lnSpc>
                <a:spcPct val="90000"/>
              </a:lnSpc>
              <a:spcBef>
                <a:spcPts val="500"/>
              </a:spcBef>
              <a:spcAft>
                <a:spcPts val="0"/>
              </a:spcAft>
              <a:buClr>
                <a:schemeClr val="lt1"/>
              </a:buClr>
              <a:buSzPts val="1800"/>
              <a:buChar char="•"/>
              <a:defRPr>
                <a:solidFill>
                  <a:schemeClr val="lt1"/>
                </a:solidFill>
              </a:defRPr>
            </a:lvl9pPr>
          </a:lstStyle>
          <a:p>
            <a:endParaRPr/>
          </a:p>
        </p:txBody>
      </p:sp>
      <p:sp>
        <p:nvSpPr>
          <p:cNvPr id="75" name="Google Shape;75;p9"/>
          <p:cNvSpPr txBox="1">
            <a:spLocks noGrp="1"/>
          </p:cNvSpPr>
          <p:nvPr>
            <p:ph type="title"/>
          </p:nvPr>
        </p:nvSpPr>
        <p:spPr>
          <a:xfrm>
            <a:off x="685800" y="434350"/>
            <a:ext cx="7404300" cy="6858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grpSp>
        <p:nvGrpSpPr>
          <p:cNvPr id="76" name="Google Shape;76;p9"/>
          <p:cNvGrpSpPr/>
          <p:nvPr/>
        </p:nvGrpSpPr>
        <p:grpSpPr>
          <a:xfrm>
            <a:off x="685800" y="6412406"/>
            <a:ext cx="4443970" cy="228604"/>
            <a:chOff x="685800" y="6392355"/>
            <a:chExt cx="4443970" cy="215400"/>
          </a:xfrm>
        </p:grpSpPr>
        <p:sp>
          <p:nvSpPr>
            <p:cNvPr id="77" name="Google Shape;77;p9"/>
            <p:cNvSpPr/>
            <p:nvPr/>
          </p:nvSpPr>
          <p:spPr>
            <a:xfrm>
              <a:off x="685800" y="6445456"/>
              <a:ext cx="1161300" cy="109200"/>
            </a:xfrm>
            <a:custGeom>
              <a:avLst/>
              <a:gdLst/>
              <a:ahLst/>
              <a:cxnLst/>
              <a:rect l="l" t="t" r="r" b="b"/>
              <a:pathLst>
                <a:path w="120000" h="120000" extrusionOk="0">
                  <a:moveTo>
                    <a:pt x="20563" y="105675"/>
                  </a:moveTo>
                  <a:lnTo>
                    <a:pt x="27077" y="105675"/>
                  </a:lnTo>
                  <a:cubicBezTo>
                    <a:pt x="27108" y="105675"/>
                    <a:pt x="27140" y="105819"/>
                    <a:pt x="27158" y="106107"/>
                  </a:cubicBezTo>
                  <a:cubicBezTo>
                    <a:pt x="27176" y="106394"/>
                    <a:pt x="27181" y="106730"/>
                    <a:pt x="27172" y="107065"/>
                  </a:cubicBezTo>
                  <a:cubicBezTo>
                    <a:pt x="26954" y="114682"/>
                    <a:pt x="26274" y="119999"/>
                    <a:pt x="25522" y="119999"/>
                  </a:cubicBezTo>
                  <a:lnTo>
                    <a:pt x="19008" y="119999"/>
                  </a:lnTo>
                  <a:cubicBezTo>
                    <a:pt x="18976" y="119999"/>
                    <a:pt x="18945" y="119856"/>
                    <a:pt x="18926" y="119616"/>
                  </a:cubicBezTo>
                  <a:cubicBezTo>
                    <a:pt x="18908" y="119329"/>
                    <a:pt x="18904" y="118994"/>
                    <a:pt x="18913" y="118658"/>
                  </a:cubicBezTo>
                  <a:cubicBezTo>
                    <a:pt x="19130" y="111041"/>
                    <a:pt x="19810" y="105675"/>
                    <a:pt x="20563" y="105675"/>
                  </a:cubicBezTo>
                  <a:close/>
                  <a:moveTo>
                    <a:pt x="21327" y="52837"/>
                  </a:moveTo>
                  <a:lnTo>
                    <a:pt x="27841" y="52837"/>
                  </a:lnTo>
                  <a:cubicBezTo>
                    <a:pt x="27873" y="52837"/>
                    <a:pt x="27900" y="53029"/>
                    <a:pt x="27919" y="53269"/>
                  </a:cubicBezTo>
                  <a:cubicBezTo>
                    <a:pt x="27937" y="53556"/>
                    <a:pt x="27941" y="53892"/>
                    <a:pt x="27932" y="54227"/>
                  </a:cubicBezTo>
                  <a:cubicBezTo>
                    <a:pt x="27715" y="61796"/>
                    <a:pt x="27039" y="67162"/>
                    <a:pt x="26282" y="67162"/>
                  </a:cubicBezTo>
                  <a:lnTo>
                    <a:pt x="19768" y="67162"/>
                  </a:lnTo>
                  <a:cubicBezTo>
                    <a:pt x="19736" y="67162"/>
                    <a:pt x="19709" y="66970"/>
                    <a:pt x="19687" y="66730"/>
                  </a:cubicBezTo>
                  <a:cubicBezTo>
                    <a:pt x="19673" y="66443"/>
                    <a:pt x="19664" y="66108"/>
                    <a:pt x="19673" y="65772"/>
                  </a:cubicBezTo>
                  <a:cubicBezTo>
                    <a:pt x="19891" y="58203"/>
                    <a:pt x="20570" y="52837"/>
                    <a:pt x="21327" y="52837"/>
                  </a:cubicBezTo>
                  <a:close/>
                  <a:moveTo>
                    <a:pt x="60050" y="14273"/>
                  </a:moveTo>
                  <a:cubicBezTo>
                    <a:pt x="59860" y="14273"/>
                    <a:pt x="59705" y="15901"/>
                    <a:pt x="59701" y="17961"/>
                  </a:cubicBezTo>
                  <a:lnTo>
                    <a:pt x="59701" y="64085"/>
                  </a:lnTo>
                  <a:lnTo>
                    <a:pt x="62365" y="64085"/>
                  </a:lnTo>
                  <a:cubicBezTo>
                    <a:pt x="64145" y="64085"/>
                    <a:pt x="65343" y="54122"/>
                    <a:pt x="65343" y="39227"/>
                  </a:cubicBezTo>
                  <a:lnTo>
                    <a:pt x="65343" y="38891"/>
                  </a:lnTo>
                  <a:cubicBezTo>
                    <a:pt x="65343" y="23229"/>
                    <a:pt x="64281" y="14273"/>
                    <a:pt x="62434" y="14273"/>
                  </a:cubicBezTo>
                  <a:close/>
                  <a:moveTo>
                    <a:pt x="1846" y="14225"/>
                  </a:moveTo>
                  <a:cubicBezTo>
                    <a:pt x="1623" y="14225"/>
                    <a:pt x="1447" y="16141"/>
                    <a:pt x="1447" y="18488"/>
                  </a:cubicBezTo>
                  <a:lnTo>
                    <a:pt x="1447" y="105515"/>
                  </a:lnTo>
                  <a:lnTo>
                    <a:pt x="3969" y="105515"/>
                  </a:lnTo>
                  <a:cubicBezTo>
                    <a:pt x="6636" y="105515"/>
                    <a:pt x="8505" y="86883"/>
                    <a:pt x="8505" y="60205"/>
                  </a:cubicBezTo>
                  <a:lnTo>
                    <a:pt x="8505" y="59918"/>
                  </a:lnTo>
                  <a:cubicBezTo>
                    <a:pt x="8505" y="33048"/>
                    <a:pt x="6640" y="14225"/>
                    <a:pt x="3973" y="14225"/>
                  </a:cubicBezTo>
                  <a:close/>
                  <a:moveTo>
                    <a:pt x="109963" y="0"/>
                  </a:moveTo>
                  <a:lnTo>
                    <a:pt x="110784" y="0"/>
                  </a:lnTo>
                  <a:cubicBezTo>
                    <a:pt x="111229" y="0"/>
                    <a:pt x="111651" y="2203"/>
                    <a:pt x="111914" y="5987"/>
                  </a:cubicBezTo>
                  <a:lnTo>
                    <a:pt x="114855" y="47848"/>
                  </a:lnTo>
                  <a:lnTo>
                    <a:pt x="117801" y="5987"/>
                  </a:lnTo>
                  <a:cubicBezTo>
                    <a:pt x="118068" y="2203"/>
                    <a:pt x="118490" y="0"/>
                    <a:pt x="118935" y="0"/>
                  </a:cubicBezTo>
                  <a:lnTo>
                    <a:pt x="119743" y="0"/>
                  </a:lnTo>
                  <a:cubicBezTo>
                    <a:pt x="119779" y="0"/>
                    <a:pt x="119811" y="191"/>
                    <a:pt x="119829" y="526"/>
                  </a:cubicBezTo>
                  <a:cubicBezTo>
                    <a:pt x="119843" y="862"/>
                    <a:pt x="119843" y="1245"/>
                    <a:pt x="119820" y="1580"/>
                  </a:cubicBezTo>
                  <a:lnTo>
                    <a:pt x="115745" y="58768"/>
                  </a:lnTo>
                  <a:lnTo>
                    <a:pt x="119979" y="118208"/>
                  </a:lnTo>
                  <a:cubicBezTo>
                    <a:pt x="120002" y="118543"/>
                    <a:pt x="120002" y="118926"/>
                    <a:pt x="119997" y="119261"/>
                  </a:cubicBezTo>
                  <a:cubicBezTo>
                    <a:pt x="119979" y="119597"/>
                    <a:pt x="119947" y="119788"/>
                    <a:pt x="119911" y="119788"/>
                  </a:cubicBezTo>
                  <a:lnTo>
                    <a:pt x="119071" y="119788"/>
                  </a:lnTo>
                  <a:cubicBezTo>
                    <a:pt x="118627" y="119788"/>
                    <a:pt x="118204" y="117585"/>
                    <a:pt x="117937" y="113801"/>
                  </a:cubicBezTo>
                  <a:lnTo>
                    <a:pt x="114832" y="69593"/>
                  </a:lnTo>
                  <a:lnTo>
                    <a:pt x="111728" y="113801"/>
                  </a:lnTo>
                  <a:cubicBezTo>
                    <a:pt x="111465" y="117585"/>
                    <a:pt x="111043" y="119788"/>
                    <a:pt x="110593" y="119788"/>
                  </a:cubicBezTo>
                  <a:lnTo>
                    <a:pt x="109804" y="119788"/>
                  </a:lnTo>
                  <a:cubicBezTo>
                    <a:pt x="109767" y="119788"/>
                    <a:pt x="109736" y="119597"/>
                    <a:pt x="109722" y="119261"/>
                  </a:cubicBezTo>
                  <a:cubicBezTo>
                    <a:pt x="109704" y="118926"/>
                    <a:pt x="109704" y="118543"/>
                    <a:pt x="109727" y="118208"/>
                  </a:cubicBezTo>
                  <a:lnTo>
                    <a:pt x="113961" y="58768"/>
                  </a:lnTo>
                  <a:lnTo>
                    <a:pt x="109885" y="1580"/>
                  </a:lnTo>
                  <a:cubicBezTo>
                    <a:pt x="109863" y="1245"/>
                    <a:pt x="109858" y="862"/>
                    <a:pt x="109876" y="526"/>
                  </a:cubicBezTo>
                  <a:cubicBezTo>
                    <a:pt x="109895" y="191"/>
                    <a:pt x="109926" y="0"/>
                    <a:pt x="109963" y="0"/>
                  </a:cubicBezTo>
                  <a:close/>
                  <a:moveTo>
                    <a:pt x="98360" y="0"/>
                  </a:moveTo>
                  <a:lnTo>
                    <a:pt x="99402" y="0"/>
                  </a:lnTo>
                  <a:cubicBezTo>
                    <a:pt x="99456" y="0"/>
                    <a:pt x="99497" y="431"/>
                    <a:pt x="99497" y="957"/>
                  </a:cubicBezTo>
                  <a:lnTo>
                    <a:pt x="99497" y="106569"/>
                  </a:lnTo>
                  <a:lnTo>
                    <a:pt x="99497" y="116435"/>
                  </a:lnTo>
                  <a:cubicBezTo>
                    <a:pt x="99497" y="118256"/>
                    <a:pt x="99352" y="119740"/>
                    <a:pt x="99179" y="119740"/>
                  </a:cubicBezTo>
                  <a:lnTo>
                    <a:pt x="98160" y="119740"/>
                  </a:lnTo>
                  <a:cubicBezTo>
                    <a:pt x="98151" y="119788"/>
                    <a:pt x="98146" y="119788"/>
                    <a:pt x="98137" y="119788"/>
                  </a:cubicBezTo>
                  <a:cubicBezTo>
                    <a:pt x="98128" y="119788"/>
                    <a:pt x="98114" y="119788"/>
                    <a:pt x="98105" y="119740"/>
                  </a:cubicBezTo>
                  <a:cubicBezTo>
                    <a:pt x="98069" y="119549"/>
                    <a:pt x="98041" y="119261"/>
                    <a:pt x="98041" y="118830"/>
                  </a:cubicBezTo>
                  <a:lnTo>
                    <a:pt x="98041" y="3304"/>
                  </a:lnTo>
                  <a:cubicBezTo>
                    <a:pt x="98041" y="1484"/>
                    <a:pt x="98187" y="0"/>
                    <a:pt x="98360" y="0"/>
                  </a:cubicBezTo>
                  <a:close/>
                  <a:moveTo>
                    <a:pt x="77230" y="0"/>
                  </a:moveTo>
                  <a:lnTo>
                    <a:pt x="78268" y="0"/>
                  </a:lnTo>
                  <a:cubicBezTo>
                    <a:pt x="78323" y="0"/>
                    <a:pt x="78363" y="431"/>
                    <a:pt x="78363" y="957"/>
                  </a:cubicBezTo>
                  <a:lnTo>
                    <a:pt x="78363" y="52398"/>
                  </a:lnTo>
                  <a:lnTo>
                    <a:pt x="84623" y="52398"/>
                  </a:lnTo>
                  <a:lnTo>
                    <a:pt x="84623" y="3304"/>
                  </a:lnTo>
                  <a:cubicBezTo>
                    <a:pt x="84623" y="1484"/>
                    <a:pt x="84768" y="0"/>
                    <a:pt x="84940" y="0"/>
                  </a:cubicBezTo>
                  <a:lnTo>
                    <a:pt x="85979" y="0"/>
                  </a:lnTo>
                  <a:cubicBezTo>
                    <a:pt x="86029" y="0"/>
                    <a:pt x="86074" y="431"/>
                    <a:pt x="86074" y="957"/>
                  </a:cubicBezTo>
                  <a:lnTo>
                    <a:pt x="86074" y="116483"/>
                  </a:lnTo>
                  <a:cubicBezTo>
                    <a:pt x="86074" y="118303"/>
                    <a:pt x="85929" y="119788"/>
                    <a:pt x="85757" y="119788"/>
                  </a:cubicBezTo>
                  <a:lnTo>
                    <a:pt x="84718" y="119788"/>
                  </a:lnTo>
                  <a:cubicBezTo>
                    <a:pt x="84668" y="119788"/>
                    <a:pt x="84623" y="119357"/>
                    <a:pt x="84623" y="118830"/>
                  </a:cubicBezTo>
                  <a:lnTo>
                    <a:pt x="84623" y="66815"/>
                  </a:lnTo>
                  <a:lnTo>
                    <a:pt x="78363" y="66815"/>
                  </a:lnTo>
                  <a:lnTo>
                    <a:pt x="78363" y="116435"/>
                  </a:lnTo>
                  <a:cubicBezTo>
                    <a:pt x="78363" y="118303"/>
                    <a:pt x="78223" y="119788"/>
                    <a:pt x="78051" y="119788"/>
                  </a:cubicBezTo>
                  <a:lnTo>
                    <a:pt x="77012" y="119788"/>
                  </a:lnTo>
                  <a:cubicBezTo>
                    <a:pt x="76957" y="119788"/>
                    <a:pt x="76917" y="119309"/>
                    <a:pt x="76917" y="118783"/>
                  </a:cubicBezTo>
                  <a:lnTo>
                    <a:pt x="76917" y="3304"/>
                  </a:lnTo>
                  <a:cubicBezTo>
                    <a:pt x="76917" y="1484"/>
                    <a:pt x="77057" y="0"/>
                    <a:pt x="77230" y="0"/>
                  </a:cubicBezTo>
                  <a:close/>
                  <a:moveTo>
                    <a:pt x="59664" y="0"/>
                  </a:moveTo>
                  <a:lnTo>
                    <a:pt x="62529" y="0"/>
                  </a:lnTo>
                  <a:cubicBezTo>
                    <a:pt x="65130" y="0"/>
                    <a:pt x="66810" y="15039"/>
                    <a:pt x="66810" y="38412"/>
                  </a:cubicBezTo>
                  <a:lnTo>
                    <a:pt x="66810" y="38748"/>
                  </a:lnTo>
                  <a:cubicBezTo>
                    <a:pt x="66810" y="66001"/>
                    <a:pt x="64676" y="78262"/>
                    <a:pt x="62134" y="78262"/>
                  </a:cubicBezTo>
                  <a:lnTo>
                    <a:pt x="59705" y="78262"/>
                  </a:lnTo>
                  <a:lnTo>
                    <a:pt x="59705" y="116483"/>
                  </a:lnTo>
                  <a:cubicBezTo>
                    <a:pt x="59705" y="118303"/>
                    <a:pt x="59564" y="119788"/>
                    <a:pt x="59392" y="119788"/>
                  </a:cubicBezTo>
                  <a:lnTo>
                    <a:pt x="58348" y="119788"/>
                  </a:lnTo>
                  <a:cubicBezTo>
                    <a:pt x="58298" y="119788"/>
                    <a:pt x="58252" y="119357"/>
                    <a:pt x="58252" y="118830"/>
                  </a:cubicBezTo>
                  <a:lnTo>
                    <a:pt x="58252" y="14895"/>
                  </a:lnTo>
                  <a:cubicBezTo>
                    <a:pt x="58252" y="6705"/>
                    <a:pt x="58888" y="0"/>
                    <a:pt x="59664" y="0"/>
                  </a:cubicBezTo>
                  <a:close/>
                  <a:moveTo>
                    <a:pt x="40088" y="0"/>
                  </a:moveTo>
                  <a:lnTo>
                    <a:pt x="41108" y="0"/>
                  </a:lnTo>
                  <a:cubicBezTo>
                    <a:pt x="41158" y="0"/>
                    <a:pt x="41199" y="383"/>
                    <a:pt x="41199" y="910"/>
                  </a:cubicBezTo>
                  <a:lnTo>
                    <a:pt x="41199" y="105563"/>
                  </a:lnTo>
                  <a:lnTo>
                    <a:pt x="47895" y="105563"/>
                  </a:lnTo>
                  <a:cubicBezTo>
                    <a:pt x="47945" y="105563"/>
                    <a:pt x="47986" y="105994"/>
                    <a:pt x="47986" y="106521"/>
                  </a:cubicBezTo>
                  <a:lnTo>
                    <a:pt x="47986" y="116675"/>
                  </a:lnTo>
                  <a:cubicBezTo>
                    <a:pt x="47986" y="118399"/>
                    <a:pt x="47854" y="119788"/>
                    <a:pt x="47691" y="119788"/>
                  </a:cubicBezTo>
                  <a:lnTo>
                    <a:pt x="40465" y="119788"/>
                  </a:lnTo>
                  <a:cubicBezTo>
                    <a:pt x="40070" y="119788"/>
                    <a:pt x="39748" y="116435"/>
                    <a:pt x="39748" y="112221"/>
                  </a:cubicBezTo>
                  <a:lnTo>
                    <a:pt x="39748" y="3592"/>
                  </a:lnTo>
                  <a:cubicBezTo>
                    <a:pt x="39748" y="1580"/>
                    <a:pt x="39902" y="0"/>
                    <a:pt x="40088" y="0"/>
                  </a:cubicBezTo>
                  <a:close/>
                  <a:moveTo>
                    <a:pt x="21883" y="0"/>
                  </a:moveTo>
                  <a:lnTo>
                    <a:pt x="28397" y="0"/>
                  </a:lnTo>
                  <a:cubicBezTo>
                    <a:pt x="28429" y="0"/>
                    <a:pt x="28456" y="143"/>
                    <a:pt x="28479" y="383"/>
                  </a:cubicBezTo>
                  <a:cubicBezTo>
                    <a:pt x="28497" y="670"/>
                    <a:pt x="28501" y="1006"/>
                    <a:pt x="28492" y="1341"/>
                  </a:cubicBezTo>
                  <a:cubicBezTo>
                    <a:pt x="28275" y="8958"/>
                    <a:pt x="27595" y="14324"/>
                    <a:pt x="26842" y="14324"/>
                  </a:cubicBezTo>
                  <a:lnTo>
                    <a:pt x="20324" y="14324"/>
                  </a:lnTo>
                  <a:cubicBezTo>
                    <a:pt x="20297" y="14324"/>
                    <a:pt x="20265" y="14180"/>
                    <a:pt x="20247" y="13892"/>
                  </a:cubicBezTo>
                  <a:cubicBezTo>
                    <a:pt x="20229" y="13605"/>
                    <a:pt x="20224" y="13270"/>
                    <a:pt x="20233" y="12934"/>
                  </a:cubicBezTo>
                  <a:cubicBezTo>
                    <a:pt x="20451" y="5317"/>
                    <a:pt x="21131" y="0"/>
                    <a:pt x="21883" y="0"/>
                  </a:cubicBezTo>
                  <a:close/>
                  <a:moveTo>
                    <a:pt x="1410" y="0"/>
                  </a:moveTo>
                  <a:lnTo>
                    <a:pt x="3973" y="0"/>
                  </a:lnTo>
                  <a:cubicBezTo>
                    <a:pt x="7461" y="0"/>
                    <a:pt x="9997" y="25049"/>
                    <a:pt x="9997" y="59583"/>
                  </a:cubicBezTo>
                  <a:lnTo>
                    <a:pt x="9997" y="59918"/>
                  </a:lnTo>
                  <a:cubicBezTo>
                    <a:pt x="9997" y="94595"/>
                    <a:pt x="7461" y="119788"/>
                    <a:pt x="3973" y="119788"/>
                  </a:cubicBezTo>
                  <a:lnTo>
                    <a:pt x="1410" y="119788"/>
                  </a:lnTo>
                  <a:cubicBezTo>
                    <a:pt x="630" y="119788"/>
                    <a:pt x="0" y="113131"/>
                    <a:pt x="0" y="104893"/>
                  </a:cubicBezTo>
                  <a:lnTo>
                    <a:pt x="0" y="14895"/>
                  </a:lnTo>
                  <a:cubicBezTo>
                    <a:pt x="0" y="6657"/>
                    <a:pt x="630" y="0"/>
                    <a:pt x="1410" y="0"/>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Helvetica Neue"/>
                <a:ea typeface="Helvetica Neue"/>
                <a:cs typeface="Helvetica Neue"/>
                <a:sym typeface="Helvetica Neue"/>
              </a:endParaRPr>
            </a:p>
          </p:txBody>
        </p:sp>
        <p:sp>
          <p:nvSpPr>
            <p:cNvPr id="78" name="Google Shape;78;p9"/>
            <p:cNvSpPr/>
            <p:nvPr/>
          </p:nvSpPr>
          <p:spPr>
            <a:xfrm>
              <a:off x="1907470" y="6392355"/>
              <a:ext cx="3222300" cy="215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800" b="0" i="0" u="none" strike="noStrike" cap="none">
                  <a:solidFill>
                    <a:srgbClr val="CCCCCC"/>
                  </a:solidFill>
                  <a:latin typeface="Arial"/>
                  <a:ea typeface="Arial"/>
                  <a:cs typeface="Arial"/>
                  <a:sym typeface="Arial"/>
                </a:rPr>
                <a:t>© 2020 Delphix. All Rights Reserved. Private and Confidential.</a:t>
              </a:r>
              <a:endParaRPr sz="1467" b="0" i="0" u="none" strike="noStrike" cap="none">
                <a:solidFill>
                  <a:srgbClr val="CCCCCC"/>
                </a:solidFill>
                <a:latin typeface="Arial"/>
                <a:ea typeface="Arial"/>
                <a:cs typeface="Arial"/>
                <a:sym typeface="Arial"/>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 Column">
  <p:cSld name="2 Column">
    <p:spTree>
      <p:nvGrpSpPr>
        <p:cNvPr id="1" name="Shape 327"/>
        <p:cNvGrpSpPr/>
        <p:nvPr/>
      </p:nvGrpSpPr>
      <p:grpSpPr>
        <a:xfrm>
          <a:off x="0" y="0"/>
          <a:ext cx="0" cy="0"/>
          <a:chOff x="0" y="0"/>
          <a:chExt cx="0" cy="0"/>
        </a:xfrm>
      </p:grpSpPr>
      <p:sp>
        <p:nvSpPr>
          <p:cNvPr id="328" name="Google Shape;328;p48"/>
          <p:cNvSpPr txBox="1">
            <a:spLocks noGrp="1"/>
          </p:cNvSpPr>
          <p:nvPr>
            <p:ph type="body" idx="1"/>
          </p:nvPr>
        </p:nvSpPr>
        <p:spPr>
          <a:xfrm>
            <a:off x="487594" y="1470026"/>
            <a:ext cx="5469000" cy="1951800"/>
          </a:xfrm>
          <a:prstGeom prst="rect">
            <a:avLst/>
          </a:prstGeom>
          <a:noFill/>
          <a:ln>
            <a:noFill/>
          </a:ln>
        </p:spPr>
        <p:txBody>
          <a:bodyPr spcFirstLastPara="1" wrap="square" lIns="91425" tIns="45700" rIns="91425" bIns="45700" anchor="t" anchorCtr="0">
            <a:noAutofit/>
          </a:bodyPr>
          <a:lstStyle>
            <a:lvl1pPr marL="457200" marR="0" lvl="0" indent="-320040" algn="l" rtl="0">
              <a:lnSpc>
                <a:spcPct val="138888"/>
              </a:lnSpc>
              <a:spcBef>
                <a:spcPts val="1000"/>
              </a:spcBef>
              <a:spcAft>
                <a:spcPts val="0"/>
              </a:spcAft>
              <a:buClr>
                <a:srgbClr val="7F7F7F"/>
              </a:buClr>
              <a:buSzPts val="1440"/>
              <a:buFont typeface="Arial"/>
              <a:buChar char="•"/>
              <a:defRPr sz="1800" b="0" i="0" u="none" strike="noStrike" cap="none">
                <a:solidFill>
                  <a:srgbClr val="53585F"/>
                </a:solidFill>
                <a:latin typeface="Helvetica Neue"/>
                <a:ea typeface="Helvetica Neue"/>
                <a:cs typeface="Helvetica Neue"/>
                <a:sym typeface="Helvetica Neue"/>
              </a:defRPr>
            </a:lvl1pPr>
            <a:lvl2pPr marL="914400" marR="0" lvl="1" indent="-330200" algn="l" rtl="0">
              <a:lnSpc>
                <a:spcPct val="156250"/>
              </a:lnSpc>
              <a:spcBef>
                <a:spcPts val="500"/>
              </a:spcBef>
              <a:spcAft>
                <a:spcPts val="0"/>
              </a:spcAft>
              <a:buClr>
                <a:srgbClr val="7F7F7F"/>
              </a:buClr>
              <a:buSzPts val="1600"/>
              <a:buFont typeface="Arial"/>
              <a:buChar char="–"/>
              <a:defRPr sz="1600" b="0" i="0" u="none" strike="noStrike" cap="none">
                <a:solidFill>
                  <a:srgbClr val="53585F"/>
                </a:solidFill>
                <a:latin typeface="Helvetica Neue"/>
                <a:ea typeface="Helvetica Neue"/>
                <a:cs typeface="Helvetica Neue"/>
                <a:sym typeface="Helvetica Neue"/>
              </a:defRPr>
            </a:lvl2pPr>
            <a:lvl3pPr marL="1371600" marR="0" lvl="2" indent="-299719" algn="l" rtl="0">
              <a:lnSpc>
                <a:spcPct val="178571"/>
              </a:lnSpc>
              <a:spcBef>
                <a:spcPts val="500"/>
              </a:spcBef>
              <a:spcAft>
                <a:spcPts val="0"/>
              </a:spcAft>
              <a:buClr>
                <a:srgbClr val="7F7F7F"/>
              </a:buClr>
              <a:buSzPts val="1120"/>
              <a:buFont typeface="Arial"/>
              <a:buChar char="•"/>
              <a:defRPr sz="1400" b="0" i="0" u="none" strike="noStrike" cap="none">
                <a:solidFill>
                  <a:srgbClr val="53585F"/>
                </a:solidFill>
                <a:latin typeface="Helvetica Neue"/>
                <a:ea typeface="Helvetica Neue"/>
                <a:cs typeface="Helvetica Neue"/>
                <a:sym typeface="Helvetica Neue"/>
              </a:defRPr>
            </a:lvl3pPr>
            <a:lvl4pPr marL="1828800" marR="0" lvl="3" indent="-304800" algn="l" rtl="0">
              <a:lnSpc>
                <a:spcPct val="208333"/>
              </a:lnSpc>
              <a:spcBef>
                <a:spcPts val="500"/>
              </a:spcBef>
              <a:spcAft>
                <a:spcPts val="0"/>
              </a:spcAft>
              <a:buClr>
                <a:srgbClr val="7F7F7F"/>
              </a:buClr>
              <a:buSzPts val="1200"/>
              <a:buFont typeface="Arial"/>
              <a:buChar char="–"/>
              <a:defRPr sz="1200" b="0" i="0" u="none" strike="noStrike" cap="none">
                <a:solidFill>
                  <a:srgbClr val="53585F"/>
                </a:solidFill>
                <a:latin typeface="Helvetica Neue"/>
                <a:ea typeface="Helvetica Neue"/>
                <a:cs typeface="Helvetica Neue"/>
                <a:sym typeface="Helvetica Neue"/>
              </a:defRPr>
            </a:lvl4pPr>
            <a:lvl5pPr marL="2286000" marR="0" lvl="4" indent="-289560" algn="l" rtl="0">
              <a:lnSpc>
                <a:spcPct val="208333"/>
              </a:lnSpc>
              <a:spcBef>
                <a:spcPts val="500"/>
              </a:spcBef>
              <a:spcAft>
                <a:spcPts val="0"/>
              </a:spcAft>
              <a:buClr>
                <a:srgbClr val="7F7F7F"/>
              </a:buClr>
              <a:buSzPts val="960"/>
              <a:buFont typeface="Arial"/>
              <a:buChar char="•"/>
              <a:defRPr sz="1200" b="0" i="0" u="none" strike="noStrike" cap="none">
                <a:solidFill>
                  <a:srgbClr val="53585F"/>
                </a:solidFill>
                <a:latin typeface="Helvetica Neue"/>
                <a:ea typeface="Helvetica Neue"/>
                <a:cs typeface="Helvetica Neue"/>
                <a:sym typeface="Helvetica Neue"/>
              </a:defRPr>
            </a:lvl5pPr>
            <a:lvl6pPr marL="2743200" marR="0" lvl="5" indent="-228600" algn="l" rtl="0">
              <a:lnSpc>
                <a:spcPct val="90000"/>
              </a:lnSpc>
              <a:spcBef>
                <a:spcPts val="500"/>
              </a:spcBef>
              <a:spcAft>
                <a:spcPts val="0"/>
              </a:spcAft>
              <a:buClr>
                <a:schemeClr val="dk1"/>
              </a:buClr>
              <a:buSzPts val="1051"/>
              <a:buFont typeface="Arial"/>
              <a:buNone/>
              <a:defRPr sz="1051" b="0" i="0" u="none" strike="noStrike" cap="none">
                <a:solidFill>
                  <a:schemeClr val="dk1"/>
                </a:solidFill>
                <a:latin typeface="Helvetica Neue"/>
                <a:ea typeface="Helvetica Neue"/>
                <a:cs typeface="Helvetica Neue"/>
                <a:sym typeface="Helvetica Neue"/>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329" name="Google Shape;329;p48"/>
          <p:cNvSpPr txBox="1">
            <a:spLocks noGrp="1"/>
          </p:cNvSpPr>
          <p:nvPr>
            <p:ph type="title"/>
          </p:nvPr>
        </p:nvSpPr>
        <p:spPr>
          <a:xfrm>
            <a:off x="482050" y="589146"/>
            <a:ext cx="11208000" cy="5355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30" name="Google Shape;330;p48"/>
          <p:cNvSpPr txBox="1">
            <a:spLocks noGrp="1"/>
          </p:cNvSpPr>
          <p:nvPr>
            <p:ph type="body" idx="2"/>
          </p:nvPr>
        </p:nvSpPr>
        <p:spPr>
          <a:xfrm>
            <a:off x="6221140" y="1461772"/>
            <a:ext cx="5469000" cy="1951800"/>
          </a:xfrm>
          <a:prstGeom prst="rect">
            <a:avLst/>
          </a:prstGeom>
          <a:noFill/>
          <a:ln>
            <a:noFill/>
          </a:ln>
        </p:spPr>
        <p:txBody>
          <a:bodyPr spcFirstLastPara="1" wrap="square" lIns="91425" tIns="45700" rIns="91425" bIns="45700" anchor="t" anchorCtr="0">
            <a:noAutofit/>
          </a:bodyPr>
          <a:lstStyle>
            <a:lvl1pPr marL="457200" marR="0" lvl="0" indent="-320040" algn="l" rtl="0">
              <a:lnSpc>
                <a:spcPct val="138888"/>
              </a:lnSpc>
              <a:spcBef>
                <a:spcPts val="1000"/>
              </a:spcBef>
              <a:spcAft>
                <a:spcPts val="0"/>
              </a:spcAft>
              <a:buClr>
                <a:srgbClr val="7F7F7F"/>
              </a:buClr>
              <a:buSzPts val="1440"/>
              <a:buFont typeface="Arial"/>
              <a:buChar char="•"/>
              <a:defRPr sz="1800" b="0" i="0" u="none" strike="noStrike" cap="none">
                <a:solidFill>
                  <a:srgbClr val="53585F"/>
                </a:solidFill>
                <a:latin typeface="Helvetica Neue"/>
                <a:ea typeface="Helvetica Neue"/>
                <a:cs typeface="Helvetica Neue"/>
                <a:sym typeface="Helvetica Neue"/>
              </a:defRPr>
            </a:lvl1pPr>
            <a:lvl2pPr marL="914400" marR="0" lvl="1" indent="-330200" algn="l" rtl="0">
              <a:lnSpc>
                <a:spcPct val="156250"/>
              </a:lnSpc>
              <a:spcBef>
                <a:spcPts val="500"/>
              </a:spcBef>
              <a:spcAft>
                <a:spcPts val="0"/>
              </a:spcAft>
              <a:buClr>
                <a:srgbClr val="7F7F7F"/>
              </a:buClr>
              <a:buSzPts val="1600"/>
              <a:buFont typeface="Arial"/>
              <a:buChar char="–"/>
              <a:defRPr sz="1600" b="0" i="0" u="none" strike="noStrike" cap="none">
                <a:solidFill>
                  <a:srgbClr val="53585F"/>
                </a:solidFill>
                <a:latin typeface="Helvetica Neue"/>
                <a:ea typeface="Helvetica Neue"/>
                <a:cs typeface="Helvetica Neue"/>
                <a:sym typeface="Helvetica Neue"/>
              </a:defRPr>
            </a:lvl2pPr>
            <a:lvl3pPr marL="1371600" marR="0" lvl="2" indent="-299719" algn="l" rtl="0">
              <a:lnSpc>
                <a:spcPct val="178571"/>
              </a:lnSpc>
              <a:spcBef>
                <a:spcPts val="500"/>
              </a:spcBef>
              <a:spcAft>
                <a:spcPts val="0"/>
              </a:spcAft>
              <a:buClr>
                <a:srgbClr val="7F7F7F"/>
              </a:buClr>
              <a:buSzPts val="1120"/>
              <a:buFont typeface="Arial"/>
              <a:buChar char="•"/>
              <a:defRPr sz="1400" b="0" i="0" u="none" strike="noStrike" cap="none">
                <a:solidFill>
                  <a:srgbClr val="53585F"/>
                </a:solidFill>
                <a:latin typeface="Helvetica Neue"/>
                <a:ea typeface="Helvetica Neue"/>
                <a:cs typeface="Helvetica Neue"/>
                <a:sym typeface="Helvetica Neue"/>
              </a:defRPr>
            </a:lvl3pPr>
            <a:lvl4pPr marL="1828800" marR="0" lvl="3" indent="-304800" algn="l" rtl="0">
              <a:lnSpc>
                <a:spcPct val="208333"/>
              </a:lnSpc>
              <a:spcBef>
                <a:spcPts val="500"/>
              </a:spcBef>
              <a:spcAft>
                <a:spcPts val="0"/>
              </a:spcAft>
              <a:buClr>
                <a:srgbClr val="7F7F7F"/>
              </a:buClr>
              <a:buSzPts val="1200"/>
              <a:buFont typeface="Arial"/>
              <a:buChar char="–"/>
              <a:defRPr sz="1200" b="0" i="0" u="none" strike="noStrike" cap="none">
                <a:solidFill>
                  <a:srgbClr val="53585F"/>
                </a:solidFill>
                <a:latin typeface="Helvetica Neue"/>
                <a:ea typeface="Helvetica Neue"/>
                <a:cs typeface="Helvetica Neue"/>
                <a:sym typeface="Helvetica Neue"/>
              </a:defRPr>
            </a:lvl4pPr>
            <a:lvl5pPr marL="2286000" marR="0" lvl="4" indent="-289560" algn="l" rtl="0">
              <a:lnSpc>
                <a:spcPct val="208333"/>
              </a:lnSpc>
              <a:spcBef>
                <a:spcPts val="500"/>
              </a:spcBef>
              <a:spcAft>
                <a:spcPts val="0"/>
              </a:spcAft>
              <a:buClr>
                <a:srgbClr val="7F7F7F"/>
              </a:buClr>
              <a:buSzPts val="960"/>
              <a:buFont typeface="Arial"/>
              <a:buChar char="•"/>
              <a:defRPr sz="1200" b="0" i="0" u="none" strike="noStrike" cap="none">
                <a:solidFill>
                  <a:srgbClr val="53585F"/>
                </a:solidFill>
                <a:latin typeface="Helvetica Neue"/>
                <a:ea typeface="Helvetica Neue"/>
                <a:cs typeface="Helvetica Neue"/>
                <a:sym typeface="Helvetica Neue"/>
              </a:defRPr>
            </a:lvl5pPr>
            <a:lvl6pPr marL="2743200" marR="0" lvl="5" indent="-228600" algn="l" rtl="0">
              <a:lnSpc>
                <a:spcPct val="90000"/>
              </a:lnSpc>
              <a:spcBef>
                <a:spcPts val="500"/>
              </a:spcBef>
              <a:spcAft>
                <a:spcPts val="0"/>
              </a:spcAft>
              <a:buClr>
                <a:schemeClr val="dk1"/>
              </a:buClr>
              <a:buSzPts val="1051"/>
              <a:buFont typeface="Arial"/>
              <a:buNone/>
              <a:defRPr sz="1051" b="0" i="0" u="none" strike="noStrike" cap="none">
                <a:solidFill>
                  <a:schemeClr val="dk1"/>
                </a:solidFill>
                <a:latin typeface="Helvetica Neue"/>
                <a:ea typeface="Helvetica Neue"/>
                <a:cs typeface="Helvetica Neue"/>
                <a:sym typeface="Helvetica Neue"/>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331" name="Google Shape;331;p48"/>
          <p:cNvSpPr/>
          <p:nvPr/>
        </p:nvSpPr>
        <p:spPr>
          <a:xfrm>
            <a:off x="0" y="487430"/>
            <a:ext cx="82500" cy="736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sp>
        <p:nvSpPr>
          <p:cNvPr id="332" name="Google Shape;332;p48"/>
          <p:cNvSpPr txBox="1">
            <a:spLocks noGrp="1"/>
          </p:cNvSpPr>
          <p:nvPr>
            <p:ph type="sldNum" idx="12"/>
          </p:nvPr>
        </p:nvSpPr>
        <p:spPr>
          <a:xfrm>
            <a:off x="11584306" y="6601999"/>
            <a:ext cx="342900" cy="2154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Multi-use 8">
  <p:cSld name="2_Multi-use 10">
    <p:spTree>
      <p:nvGrpSpPr>
        <p:cNvPr id="1" name="Shape 333"/>
        <p:cNvGrpSpPr/>
        <p:nvPr/>
      </p:nvGrpSpPr>
      <p:grpSpPr>
        <a:xfrm>
          <a:off x="0" y="0"/>
          <a:ext cx="0" cy="0"/>
          <a:chOff x="0" y="0"/>
          <a:chExt cx="0" cy="0"/>
        </a:xfrm>
      </p:grpSpPr>
      <p:grpSp>
        <p:nvGrpSpPr>
          <p:cNvPr id="334" name="Google Shape;334;p49"/>
          <p:cNvGrpSpPr/>
          <p:nvPr/>
        </p:nvGrpSpPr>
        <p:grpSpPr>
          <a:xfrm>
            <a:off x="685800" y="6412406"/>
            <a:ext cx="4443970" cy="228604"/>
            <a:chOff x="685800" y="6392355"/>
            <a:chExt cx="4443970" cy="215400"/>
          </a:xfrm>
        </p:grpSpPr>
        <p:sp>
          <p:nvSpPr>
            <p:cNvPr id="335" name="Google Shape;335;p49"/>
            <p:cNvSpPr/>
            <p:nvPr/>
          </p:nvSpPr>
          <p:spPr>
            <a:xfrm>
              <a:off x="685800" y="6445456"/>
              <a:ext cx="1161300" cy="109200"/>
            </a:xfrm>
            <a:custGeom>
              <a:avLst/>
              <a:gdLst/>
              <a:ahLst/>
              <a:cxnLst/>
              <a:rect l="l" t="t" r="r" b="b"/>
              <a:pathLst>
                <a:path w="120000" h="120000" extrusionOk="0">
                  <a:moveTo>
                    <a:pt x="20563" y="105675"/>
                  </a:moveTo>
                  <a:lnTo>
                    <a:pt x="27077" y="105675"/>
                  </a:lnTo>
                  <a:cubicBezTo>
                    <a:pt x="27108" y="105675"/>
                    <a:pt x="27140" y="105819"/>
                    <a:pt x="27158" y="106107"/>
                  </a:cubicBezTo>
                  <a:cubicBezTo>
                    <a:pt x="27176" y="106394"/>
                    <a:pt x="27181" y="106730"/>
                    <a:pt x="27172" y="107065"/>
                  </a:cubicBezTo>
                  <a:cubicBezTo>
                    <a:pt x="26954" y="114682"/>
                    <a:pt x="26274" y="119999"/>
                    <a:pt x="25522" y="119999"/>
                  </a:cubicBezTo>
                  <a:lnTo>
                    <a:pt x="19008" y="119999"/>
                  </a:lnTo>
                  <a:cubicBezTo>
                    <a:pt x="18976" y="119999"/>
                    <a:pt x="18945" y="119856"/>
                    <a:pt x="18926" y="119616"/>
                  </a:cubicBezTo>
                  <a:cubicBezTo>
                    <a:pt x="18908" y="119329"/>
                    <a:pt x="18904" y="118994"/>
                    <a:pt x="18913" y="118658"/>
                  </a:cubicBezTo>
                  <a:cubicBezTo>
                    <a:pt x="19130" y="111041"/>
                    <a:pt x="19810" y="105675"/>
                    <a:pt x="20563" y="105675"/>
                  </a:cubicBezTo>
                  <a:close/>
                  <a:moveTo>
                    <a:pt x="21327" y="52837"/>
                  </a:moveTo>
                  <a:lnTo>
                    <a:pt x="27841" y="52837"/>
                  </a:lnTo>
                  <a:cubicBezTo>
                    <a:pt x="27873" y="52837"/>
                    <a:pt x="27900" y="53029"/>
                    <a:pt x="27919" y="53269"/>
                  </a:cubicBezTo>
                  <a:cubicBezTo>
                    <a:pt x="27937" y="53556"/>
                    <a:pt x="27941" y="53892"/>
                    <a:pt x="27932" y="54227"/>
                  </a:cubicBezTo>
                  <a:cubicBezTo>
                    <a:pt x="27715" y="61796"/>
                    <a:pt x="27039" y="67162"/>
                    <a:pt x="26282" y="67162"/>
                  </a:cubicBezTo>
                  <a:lnTo>
                    <a:pt x="19768" y="67162"/>
                  </a:lnTo>
                  <a:cubicBezTo>
                    <a:pt x="19736" y="67162"/>
                    <a:pt x="19709" y="66970"/>
                    <a:pt x="19687" y="66730"/>
                  </a:cubicBezTo>
                  <a:cubicBezTo>
                    <a:pt x="19673" y="66443"/>
                    <a:pt x="19664" y="66108"/>
                    <a:pt x="19673" y="65772"/>
                  </a:cubicBezTo>
                  <a:cubicBezTo>
                    <a:pt x="19891" y="58203"/>
                    <a:pt x="20570" y="52837"/>
                    <a:pt x="21327" y="52837"/>
                  </a:cubicBezTo>
                  <a:close/>
                  <a:moveTo>
                    <a:pt x="60050" y="14273"/>
                  </a:moveTo>
                  <a:cubicBezTo>
                    <a:pt x="59860" y="14273"/>
                    <a:pt x="59705" y="15901"/>
                    <a:pt x="59701" y="17961"/>
                  </a:cubicBezTo>
                  <a:lnTo>
                    <a:pt x="59701" y="64085"/>
                  </a:lnTo>
                  <a:lnTo>
                    <a:pt x="62365" y="64085"/>
                  </a:lnTo>
                  <a:cubicBezTo>
                    <a:pt x="64145" y="64085"/>
                    <a:pt x="65343" y="54122"/>
                    <a:pt x="65343" y="39227"/>
                  </a:cubicBezTo>
                  <a:lnTo>
                    <a:pt x="65343" y="38891"/>
                  </a:lnTo>
                  <a:cubicBezTo>
                    <a:pt x="65343" y="23229"/>
                    <a:pt x="64281" y="14273"/>
                    <a:pt x="62434" y="14273"/>
                  </a:cubicBezTo>
                  <a:close/>
                  <a:moveTo>
                    <a:pt x="1846" y="14225"/>
                  </a:moveTo>
                  <a:cubicBezTo>
                    <a:pt x="1623" y="14225"/>
                    <a:pt x="1447" y="16141"/>
                    <a:pt x="1447" y="18488"/>
                  </a:cubicBezTo>
                  <a:lnTo>
                    <a:pt x="1447" y="105515"/>
                  </a:lnTo>
                  <a:lnTo>
                    <a:pt x="3969" y="105515"/>
                  </a:lnTo>
                  <a:cubicBezTo>
                    <a:pt x="6636" y="105515"/>
                    <a:pt x="8505" y="86883"/>
                    <a:pt x="8505" y="60205"/>
                  </a:cubicBezTo>
                  <a:lnTo>
                    <a:pt x="8505" y="59918"/>
                  </a:lnTo>
                  <a:cubicBezTo>
                    <a:pt x="8505" y="33048"/>
                    <a:pt x="6640" y="14225"/>
                    <a:pt x="3973" y="14225"/>
                  </a:cubicBezTo>
                  <a:close/>
                  <a:moveTo>
                    <a:pt x="109963" y="0"/>
                  </a:moveTo>
                  <a:lnTo>
                    <a:pt x="110784" y="0"/>
                  </a:lnTo>
                  <a:cubicBezTo>
                    <a:pt x="111229" y="0"/>
                    <a:pt x="111651" y="2203"/>
                    <a:pt x="111914" y="5987"/>
                  </a:cubicBezTo>
                  <a:lnTo>
                    <a:pt x="114855" y="47848"/>
                  </a:lnTo>
                  <a:lnTo>
                    <a:pt x="117801" y="5987"/>
                  </a:lnTo>
                  <a:cubicBezTo>
                    <a:pt x="118068" y="2203"/>
                    <a:pt x="118490" y="0"/>
                    <a:pt x="118935" y="0"/>
                  </a:cubicBezTo>
                  <a:lnTo>
                    <a:pt x="119743" y="0"/>
                  </a:lnTo>
                  <a:cubicBezTo>
                    <a:pt x="119779" y="0"/>
                    <a:pt x="119811" y="191"/>
                    <a:pt x="119829" y="526"/>
                  </a:cubicBezTo>
                  <a:cubicBezTo>
                    <a:pt x="119843" y="862"/>
                    <a:pt x="119843" y="1245"/>
                    <a:pt x="119820" y="1580"/>
                  </a:cubicBezTo>
                  <a:lnTo>
                    <a:pt x="115745" y="58768"/>
                  </a:lnTo>
                  <a:lnTo>
                    <a:pt x="119979" y="118208"/>
                  </a:lnTo>
                  <a:cubicBezTo>
                    <a:pt x="120002" y="118543"/>
                    <a:pt x="120002" y="118926"/>
                    <a:pt x="119997" y="119261"/>
                  </a:cubicBezTo>
                  <a:cubicBezTo>
                    <a:pt x="119979" y="119597"/>
                    <a:pt x="119947" y="119788"/>
                    <a:pt x="119911" y="119788"/>
                  </a:cubicBezTo>
                  <a:lnTo>
                    <a:pt x="119071" y="119788"/>
                  </a:lnTo>
                  <a:cubicBezTo>
                    <a:pt x="118627" y="119788"/>
                    <a:pt x="118204" y="117585"/>
                    <a:pt x="117937" y="113801"/>
                  </a:cubicBezTo>
                  <a:lnTo>
                    <a:pt x="114832" y="69593"/>
                  </a:lnTo>
                  <a:lnTo>
                    <a:pt x="111728" y="113801"/>
                  </a:lnTo>
                  <a:cubicBezTo>
                    <a:pt x="111465" y="117585"/>
                    <a:pt x="111043" y="119788"/>
                    <a:pt x="110593" y="119788"/>
                  </a:cubicBezTo>
                  <a:lnTo>
                    <a:pt x="109804" y="119788"/>
                  </a:lnTo>
                  <a:cubicBezTo>
                    <a:pt x="109767" y="119788"/>
                    <a:pt x="109736" y="119597"/>
                    <a:pt x="109722" y="119261"/>
                  </a:cubicBezTo>
                  <a:cubicBezTo>
                    <a:pt x="109704" y="118926"/>
                    <a:pt x="109704" y="118543"/>
                    <a:pt x="109727" y="118208"/>
                  </a:cubicBezTo>
                  <a:lnTo>
                    <a:pt x="113961" y="58768"/>
                  </a:lnTo>
                  <a:lnTo>
                    <a:pt x="109885" y="1580"/>
                  </a:lnTo>
                  <a:cubicBezTo>
                    <a:pt x="109863" y="1245"/>
                    <a:pt x="109858" y="862"/>
                    <a:pt x="109876" y="526"/>
                  </a:cubicBezTo>
                  <a:cubicBezTo>
                    <a:pt x="109895" y="191"/>
                    <a:pt x="109926" y="0"/>
                    <a:pt x="109963" y="0"/>
                  </a:cubicBezTo>
                  <a:close/>
                  <a:moveTo>
                    <a:pt x="98360" y="0"/>
                  </a:moveTo>
                  <a:lnTo>
                    <a:pt x="99402" y="0"/>
                  </a:lnTo>
                  <a:cubicBezTo>
                    <a:pt x="99456" y="0"/>
                    <a:pt x="99497" y="431"/>
                    <a:pt x="99497" y="957"/>
                  </a:cubicBezTo>
                  <a:lnTo>
                    <a:pt x="99497" y="106569"/>
                  </a:lnTo>
                  <a:lnTo>
                    <a:pt x="99497" y="116435"/>
                  </a:lnTo>
                  <a:cubicBezTo>
                    <a:pt x="99497" y="118256"/>
                    <a:pt x="99352" y="119740"/>
                    <a:pt x="99179" y="119740"/>
                  </a:cubicBezTo>
                  <a:lnTo>
                    <a:pt x="98160" y="119740"/>
                  </a:lnTo>
                  <a:cubicBezTo>
                    <a:pt x="98151" y="119788"/>
                    <a:pt x="98146" y="119788"/>
                    <a:pt x="98137" y="119788"/>
                  </a:cubicBezTo>
                  <a:cubicBezTo>
                    <a:pt x="98128" y="119788"/>
                    <a:pt x="98114" y="119788"/>
                    <a:pt x="98105" y="119740"/>
                  </a:cubicBezTo>
                  <a:cubicBezTo>
                    <a:pt x="98069" y="119549"/>
                    <a:pt x="98041" y="119261"/>
                    <a:pt x="98041" y="118830"/>
                  </a:cubicBezTo>
                  <a:lnTo>
                    <a:pt x="98041" y="3304"/>
                  </a:lnTo>
                  <a:cubicBezTo>
                    <a:pt x="98041" y="1484"/>
                    <a:pt x="98187" y="0"/>
                    <a:pt x="98360" y="0"/>
                  </a:cubicBezTo>
                  <a:close/>
                  <a:moveTo>
                    <a:pt x="77230" y="0"/>
                  </a:moveTo>
                  <a:lnTo>
                    <a:pt x="78268" y="0"/>
                  </a:lnTo>
                  <a:cubicBezTo>
                    <a:pt x="78323" y="0"/>
                    <a:pt x="78363" y="431"/>
                    <a:pt x="78363" y="957"/>
                  </a:cubicBezTo>
                  <a:lnTo>
                    <a:pt x="78363" y="52398"/>
                  </a:lnTo>
                  <a:lnTo>
                    <a:pt x="84623" y="52398"/>
                  </a:lnTo>
                  <a:lnTo>
                    <a:pt x="84623" y="3304"/>
                  </a:lnTo>
                  <a:cubicBezTo>
                    <a:pt x="84623" y="1484"/>
                    <a:pt x="84768" y="0"/>
                    <a:pt x="84940" y="0"/>
                  </a:cubicBezTo>
                  <a:lnTo>
                    <a:pt x="85979" y="0"/>
                  </a:lnTo>
                  <a:cubicBezTo>
                    <a:pt x="86029" y="0"/>
                    <a:pt x="86074" y="431"/>
                    <a:pt x="86074" y="957"/>
                  </a:cubicBezTo>
                  <a:lnTo>
                    <a:pt x="86074" y="116483"/>
                  </a:lnTo>
                  <a:cubicBezTo>
                    <a:pt x="86074" y="118303"/>
                    <a:pt x="85929" y="119788"/>
                    <a:pt x="85757" y="119788"/>
                  </a:cubicBezTo>
                  <a:lnTo>
                    <a:pt x="84718" y="119788"/>
                  </a:lnTo>
                  <a:cubicBezTo>
                    <a:pt x="84668" y="119788"/>
                    <a:pt x="84623" y="119357"/>
                    <a:pt x="84623" y="118830"/>
                  </a:cubicBezTo>
                  <a:lnTo>
                    <a:pt x="84623" y="66815"/>
                  </a:lnTo>
                  <a:lnTo>
                    <a:pt x="78363" y="66815"/>
                  </a:lnTo>
                  <a:lnTo>
                    <a:pt x="78363" y="116435"/>
                  </a:lnTo>
                  <a:cubicBezTo>
                    <a:pt x="78363" y="118303"/>
                    <a:pt x="78223" y="119788"/>
                    <a:pt x="78051" y="119788"/>
                  </a:cubicBezTo>
                  <a:lnTo>
                    <a:pt x="77012" y="119788"/>
                  </a:lnTo>
                  <a:cubicBezTo>
                    <a:pt x="76957" y="119788"/>
                    <a:pt x="76917" y="119309"/>
                    <a:pt x="76917" y="118783"/>
                  </a:cubicBezTo>
                  <a:lnTo>
                    <a:pt x="76917" y="3304"/>
                  </a:lnTo>
                  <a:cubicBezTo>
                    <a:pt x="76917" y="1484"/>
                    <a:pt x="77057" y="0"/>
                    <a:pt x="77230" y="0"/>
                  </a:cubicBezTo>
                  <a:close/>
                  <a:moveTo>
                    <a:pt x="59664" y="0"/>
                  </a:moveTo>
                  <a:lnTo>
                    <a:pt x="62529" y="0"/>
                  </a:lnTo>
                  <a:cubicBezTo>
                    <a:pt x="65130" y="0"/>
                    <a:pt x="66810" y="15039"/>
                    <a:pt x="66810" y="38412"/>
                  </a:cubicBezTo>
                  <a:lnTo>
                    <a:pt x="66810" y="38748"/>
                  </a:lnTo>
                  <a:cubicBezTo>
                    <a:pt x="66810" y="66001"/>
                    <a:pt x="64676" y="78262"/>
                    <a:pt x="62134" y="78262"/>
                  </a:cubicBezTo>
                  <a:lnTo>
                    <a:pt x="59705" y="78262"/>
                  </a:lnTo>
                  <a:lnTo>
                    <a:pt x="59705" y="116483"/>
                  </a:lnTo>
                  <a:cubicBezTo>
                    <a:pt x="59705" y="118303"/>
                    <a:pt x="59564" y="119788"/>
                    <a:pt x="59392" y="119788"/>
                  </a:cubicBezTo>
                  <a:lnTo>
                    <a:pt x="58348" y="119788"/>
                  </a:lnTo>
                  <a:cubicBezTo>
                    <a:pt x="58298" y="119788"/>
                    <a:pt x="58252" y="119357"/>
                    <a:pt x="58252" y="118830"/>
                  </a:cubicBezTo>
                  <a:lnTo>
                    <a:pt x="58252" y="14895"/>
                  </a:lnTo>
                  <a:cubicBezTo>
                    <a:pt x="58252" y="6705"/>
                    <a:pt x="58888" y="0"/>
                    <a:pt x="59664" y="0"/>
                  </a:cubicBezTo>
                  <a:close/>
                  <a:moveTo>
                    <a:pt x="40088" y="0"/>
                  </a:moveTo>
                  <a:lnTo>
                    <a:pt x="41108" y="0"/>
                  </a:lnTo>
                  <a:cubicBezTo>
                    <a:pt x="41158" y="0"/>
                    <a:pt x="41199" y="383"/>
                    <a:pt x="41199" y="910"/>
                  </a:cubicBezTo>
                  <a:lnTo>
                    <a:pt x="41199" y="105563"/>
                  </a:lnTo>
                  <a:lnTo>
                    <a:pt x="47895" y="105563"/>
                  </a:lnTo>
                  <a:cubicBezTo>
                    <a:pt x="47945" y="105563"/>
                    <a:pt x="47986" y="105994"/>
                    <a:pt x="47986" y="106521"/>
                  </a:cubicBezTo>
                  <a:lnTo>
                    <a:pt x="47986" y="116675"/>
                  </a:lnTo>
                  <a:cubicBezTo>
                    <a:pt x="47986" y="118399"/>
                    <a:pt x="47854" y="119788"/>
                    <a:pt x="47691" y="119788"/>
                  </a:cubicBezTo>
                  <a:lnTo>
                    <a:pt x="40465" y="119788"/>
                  </a:lnTo>
                  <a:cubicBezTo>
                    <a:pt x="40070" y="119788"/>
                    <a:pt x="39748" y="116435"/>
                    <a:pt x="39748" y="112221"/>
                  </a:cubicBezTo>
                  <a:lnTo>
                    <a:pt x="39748" y="3592"/>
                  </a:lnTo>
                  <a:cubicBezTo>
                    <a:pt x="39748" y="1580"/>
                    <a:pt x="39902" y="0"/>
                    <a:pt x="40088" y="0"/>
                  </a:cubicBezTo>
                  <a:close/>
                  <a:moveTo>
                    <a:pt x="21883" y="0"/>
                  </a:moveTo>
                  <a:lnTo>
                    <a:pt x="28397" y="0"/>
                  </a:lnTo>
                  <a:cubicBezTo>
                    <a:pt x="28429" y="0"/>
                    <a:pt x="28456" y="143"/>
                    <a:pt x="28479" y="383"/>
                  </a:cubicBezTo>
                  <a:cubicBezTo>
                    <a:pt x="28497" y="670"/>
                    <a:pt x="28501" y="1006"/>
                    <a:pt x="28492" y="1341"/>
                  </a:cubicBezTo>
                  <a:cubicBezTo>
                    <a:pt x="28275" y="8958"/>
                    <a:pt x="27595" y="14324"/>
                    <a:pt x="26842" y="14324"/>
                  </a:cubicBezTo>
                  <a:lnTo>
                    <a:pt x="20324" y="14324"/>
                  </a:lnTo>
                  <a:cubicBezTo>
                    <a:pt x="20297" y="14324"/>
                    <a:pt x="20265" y="14180"/>
                    <a:pt x="20247" y="13892"/>
                  </a:cubicBezTo>
                  <a:cubicBezTo>
                    <a:pt x="20229" y="13605"/>
                    <a:pt x="20224" y="13270"/>
                    <a:pt x="20233" y="12934"/>
                  </a:cubicBezTo>
                  <a:cubicBezTo>
                    <a:pt x="20451" y="5317"/>
                    <a:pt x="21131" y="0"/>
                    <a:pt x="21883" y="0"/>
                  </a:cubicBezTo>
                  <a:close/>
                  <a:moveTo>
                    <a:pt x="1410" y="0"/>
                  </a:moveTo>
                  <a:lnTo>
                    <a:pt x="3973" y="0"/>
                  </a:lnTo>
                  <a:cubicBezTo>
                    <a:pt x="7461" y="0"/>
                    <a:pt x="9997" y="25049"/>
                    <a:pt x="9997" y="59583"/>
                  </a:cubicBezTo>
                  <a:lnTo>
                    <a:pt x="9997" y="59918"/>
                  </a:lnTo>
                  <a:cubicBezTo>
                    <a:pt x="9997" y="94595"/>
                    <a:pt x="7461" y="119788"/>
                    <a:pt x="3973" y="119788"/>
                  </a:cubicBezTo>
                  <a:lnTo>
                    <a:pt x="1410" y="119788"/>
                  </a:lnTo>
                  <a:cubicBezTo>
                    <a:pt x="630" y="119788"/>
                    <a:pt x="0" y="113131"/>
                    <a:pt x="0" y="104893"/>
                  </a:cubicBezTo>
                  <a:lnTo>
                    <a:pt x="0" y="14895"/>
                  </a:lnTo>
                  <a:cubicBezTo>
                    <a:pt x="0" y="6657"/>
                    <a:pt x="630" y="0"/>
                    <a:pt x="1410" y="0"/>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900" b="0" i="0" u="none" strike="noStrike" cap="none">
                <a:solidFill>
                  <a:schemeClr val="dk1"/>
                </a:solidFill>
                <a:latin typeface="Helvetica Neue"/>
                <a:ea typeface="Helvetica Neue"/>
                <a:cs typeface="Helvetica Neue"/>
                <a:sym typeface="Helvetica Neue"/>
              </a:endParaRPr>
            </a:p>
          </p:txBody>
        </p:sp>
        <p:sp>
          <p:nvSpPr>
            <p:cNvPr id="336" name="Google Shape;336;p49"/>
            <p:cNvSpPr/>
            <p:nvPr/>
          </p:nvSpPr>
          <p:spPr>
            <a:xfrm>
              <a:off x="1907470" y="6392355"/>
              <a:ext cx="3222300" cy="215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r>
                <a:rPr lang="en-US" sz="800" b="0" i="0" u="none" strike="noStrike" cap="none">
                  <a:solidFill>
                    <a:srgbClr val="CCCCCC"/>
                  </a:solidFill>
                  <a:latin typeface="Arial"/>
                  <a:ea typeface="Arial"/>
                  <a:cs typeface="Arial"/>
                  <a:sym typeface="Arial"/>
                </a:rPr>
                <a:t>© 2020 Delphix. All Rights Reserved. Private and Confidential.</a:t>
              </a:r>
              <a:endParaRPr sz="1500" b="0" i="0" u="none" strike="noStrike" cap="none">
                <a:solidFill>
                  <a:srgbClr val="CCCCCC"/>
                </a:solidFill>
                <a:latin typeface="Arial"/>
                <a:ea typeface="Arial"/>
                <a:cs typeface="Arial"/>
                <a:sym typeface="Arial"/>
              </a:endParaRPr>
            </a:p>
          </p:txBody>
        </p:sp>
      </p:grpSp>
      <p:sp>
        <p:nvSpPr>
          <p:cNvPr id="337" name="Google Shape;337;p49"/>
          <p:cNvSpPr txBox="1">
            <a:spLocks noGrp="1"/>
          </p:cNvSpPr>
          <p:nvPr>
            <p:ph type="title"/>
          </p:nvPr>
        </p:nvSpPr>
        <p:spPr>
          <a:xfrm>
            <a:off x="685800" y="434340"/>
            <a:ext cx="10515600" cy="6855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sz="1900"/>
            </a:lvl2pPr>
            <a:lvl3pPr lvl="2" rtl="0">
              <a:spcBef>
                <a:spcPts val="0"/>
              </a:spcBef>
              <a:spcAft>
                <a:spcPts val="0"/>
              </a:spcAft>
              <a:buSzPts val="1400"/>
              <a:buNone/>
              <a:defRPr sz="1900"/>
            </a:lvl3pPr>
            <a:lvl4pPr lvl="3" rtl="0">
              <a:spcBef>
                <a:spcPts val="0"/>
              </a:spcBef>
              <a:spcAft>
                <a:spcPts val="0"/>
              </a:spcAft>
              <a:buSzPts val="1400"/>
              <a:buNone/>
              <a:defRPr sz="1900"/>
            </a:lvl4pPr>
            <a:lvl5pPr lvl="4" rtl="0">
              <a:spcBef>
                <a:spcPts val="0"/>
              </a:spcBef>
              <a:spcAft>
                <a:spcPts val="0"/>
              </a:spcAft>
              <a:buSzPts val="1400"/>
              <a:buNone/>
              <a:defRPr sz="1900"/>
            </a:lvl5pPr>
            <a:lvl6pPr lvl="5" rtl="0">
              <a:spcBef>
                <a:spcPts val="0"/>
              </a:spcBef>
              <a:spcAft>
                <a:spcPts val="0"/>
              </a:spcAft>
              <a:buSzPts val="1400"/>
              <a:buNone/>
              <a:defRPr sz="1900"/>
            </a:lvl6pPr>
            <a:lvl7pPr lvl="6" rtl="0">
              <a:spcBef>
                <a:spcPts val="0"/>
              </a:spcBef>
              <a:spcAft>
                <a:spcPts val="0"/>
              </a:spcAft>
              <a:buSzPts val="1400"/>
              <a:buNone/>
              <a:defRPr sz="1900"/>
            </a:lvl7pPr>
            <a:lvl8pPr lvl="7" rtl="0">
              <a:spcBef>
                <a:spcPts val="0"/>
              </a:spcBef>
              <a:spcAft>
                <a:spcPts val="0"/>
              </a:spcAft>
              <a:buSzPts val="1400"/>
              <a:buNone/>
              <a:defRPr sz="1900"/>
            </a:lvl8pPr>
            <a:lvl9pPr lvl="8" rtl="0">
              <a:spcBef>
                <a:spcPts val="0"/>
              </a:spcBef>
              <a:spcAft>
                <a:spcPts val="0"/>
              </a:spcAft>
              <a:buSzPts val="1400"/>
              <a:buNone/>
              <a:defRPr sz="1900"/>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Icon-library">
  <p:cSld name="2_Multi-use 10_1">
    <p:spTree>
      <p:nvGrpSpPr>
        <p:cNvPr id="1" name="Shape 338"/>
        <p:cNvGrpSpPr/>
        <p:nvPr/>
      </p:nvGrpSpPr>
      <p:grpSpPr>
        <a:xfrm>
          <a:off x="0" y="0"/>
          <a:ext cx="0" cy="0"/>
          <a:chOff x="0" y="0"/>
          <a:chExt cx="0" cy="0"/>
        </a:xfrm>
      </p:grpSpPr>
      <p:grpSp>
        <p:nvGrpSpPr>
          <p:cNvPr id="339" name="Google Shape;339;p50"/>
          <p:cNvGrpSpPr/>
          <p:nvPr/>
        </p:nvGrpSpPr>
        <p:grpSpPr>
          <a:xfrm>
            <a:off x="685800" y="6412406"/>
            <a:ext cx="4443970" cy="228604"/>
            <a:chOff x="685800" y="6392355"/>
            <a:chExt cx="4443970" cy="215400"/>
          </a:xfrm>
        </p:grpSpPr>
        <p:sp>
          <p:nvSpPr>
            <p:cNvPr id="340" name="Google Shape;340;p50"/>
            <p:cNvSpPr/>
            <p:nvPr/>
          </p:nvSpPr>
          <p:spPr>
            <a:xfrm>
              <a:off x="685800" y="6445456"/>
              <a:ext cx="1161300" cy="109200"/>
            </a:xfrm>
            <a:custGeom>
              <a:avLst/>
              <a:gdLst/>
              <a:ahLst/>
              <a:cxnLst/>
              <a:rect l="l" t="t" r="r" b="b"/>
              <a:pathLst>
                <a:path w="120000" h="120000" extrusionOk="0">
                  <a:moveTo>
                    <a:pt x="20563" y="105675"/>
                  </a:moveTo>
                  <a:lnTo>
                    <a:pt x="27077" y="105675"/>
                  </a:lnTo>
                  <a:cubicBezTo>
                    <a:pt x="27108" y="105675"/>
                    <a:pt x="27140" y="105819"/>
                    <a:pt x="27158" y="106107"/>
                  </a:cubicBezTo>
                  <a:cubicBezTo>
                    <a:pt x="27176" y="106394"/>
                    <a:pt x="27181" y="106730"/>
                    <a:pt x="27172" y="107065"/>
                  </a:cubicBezTo>
                  <a:cubicBezTo>
                    <a:pt x="26954" y="114682"/>
                    <a:pt x="26274" y="119999"/>
                    <a:pt x="25522" y="119999"/>
                  </a:cubicBezTo>
                  <a:lnTo>
                    <a:pt x="19008" y="119999"/>
                  </a:lnTo>
                  <a:cubicBezTo>
                    <a:pt x="18976" y="119999"/>
                    <a:pt x="18945" y="119856"/>
                    <a:pt x="18926" y="119616"/>
                  </a:cubicBezTo>
                  <a:cubicBezTo>
                    <a:pt x="18908" y="119329"/>
                    <a:pt x="18904" y="118994"/>
                    <a:pt x="18913" y="118658"/>
                  </a:cubicBezTo>
                  <a:cubicBezTo>
                    <a:pt x="19130" y="111041"/>
                    <a:pt x="19810" y="105675"/>
                    <a:pt x="20563" y="105675"/>
                  </a:cubicBezTo>
                  <a:close/>
                  <a:moveTo>
                    <a:pt x="21327" y="52837"/>
                  </a:moveTo>
                  <a:lnTo>
                    <a:pt x="27841" y="52837"/>
                  </a:lnTo>
                  <a:cubicBezTo>
                    <a:pt x="27873" y="52837"/>
                    <a:pt x="27900" y="53029"/>
                    <a:pt x="27919" y="53269"/>
                  </a:cubicBezTo>
                  <a:cubicBezTo>
                    <a:pt x="27937" y="53556"/>
                    <a:pt x="27941" y="53892"/>
                    <a:pt x="27932" y="54227"/>
                  </a:cubicBezTo>
                  <a:cubicBezTo>
                    <a:pt x="27715" y="61796"/>
                    <a:pt x="27039" y="67162"/>
                    <a:pt x="26282" y="67162"/>
                  </a:cubicBezTo>
                  <a:lnTo>
                    <a:pt x="19768" y="67162"/>
                  </a:lnTo>
                  <a:cubicBezTo>
                    <a:pt x="19736" y="67162"/>
                    <a:pt x="19709" y="66970"/>
                    <a:pt x="19687" y="66730"/>
                  </a:cubicBezTo>
                  <a:cubicBezTo>
                    <a:pt x="19673" y="66443"/>
                    <a:pt x="19664" y="66108"/>
                    <a:pt x="19673" y="65772"/>
                  </a:cubicBezTo>
                  <a:cubicBezTo>
                    <a:pt x="19891" y="58203"/>
                    <a:pt x="20570" y="52837"/>
                    <a:pt x="21327" y="52837"/>
                  </a:cubicBezTo>
                  <a:close/>
                  <a:moveTo>
                    <a:pt x="60050" y="14273"/>
                  </a:moveTo>
                  <a:cubicBezTo>
                    <a:pt x="59860" y="14273"/>
                    <a:pt x="59705" y="15901"/>
                    <a:pt x="59701" y="17961"/>
                  </a:cubicBezTo>
                  <a:lnTo>
                    <a:pt x="59701" y="64085"/>
                  </a:lnTo>
                  <a:lnTo>
                    <a:pt x="62365" y="64085"/>
                  </a:lnTo>
                  <a:cubicBezTo>
                    <a:pt x="64145" y="64085"/>
                    <a:pt x="65343" y="54122"/>
                    <a:pt x="65343" y="39227"/>
                  </a:cubicBezTo>
                  <a:lnTo>
                    <a:pt x="65343" y="38891"/>
                  </a:lnTo>
                  <a:cubicBezTo>
                    <a:pt x="65343" y="23229"/>
                    <a:pt x="64281" y="14273"/>
                    <a:pt x="62434" y="14273"/>
                  </a:cubicBezTo>
                  <a:close/>
                  <a:moveTo>
                    <a:pt x="1846" y="14225"/>
                  </a:moveTo>
                  <a:cubicBezTo>
                    <a:pt x="1623" y="14225"/>
                    <a:pt x="1447" y="16141"/>
                    <a:pt x="1447" y="18488"/>
                  </a:cubicBezTo>
                  <a:lnTo>
                    <a:pt x="1447" y="105515"/>
                  </a:lnTo>
                  <a:lnTo>
                    <a:pt x="3969" y="105515"/>
                  </a:lnTo>
                  <a:cubicBezTo>
                    <a:pt x="6636" y="105515"/>
                    <a:pt x="8505" y="86883"/>
                    <a:pt x="8505" y="60205"/>
                  </a:cubicBezTo>
                  <a:lnTo>
                    <a:pt x="8505" y="59918"/>
                  </a:lnTo>
                  <a:cubicBezTo>
                    <a:pt x="8505" y="33048"/>
                    <a:pt x="6640" y="14225"/>
                    <a:pt x="3973" y="14225"/>
                  </a:cubicBezTo>
                  <a:close/>
                  <a:moveTo>
                    <a:pt x="109963" y="0"/>
                  </a:moveTo>
                  <a:lnTo>
                    <a:pt x="110784" y="0"/>
                  </a:lnTo>
                  <a:cubicBezTo>
                    <a:pt x="111229" y="0"/>
                    <a:pt x="111651" y="2203"/>
                    <a:pt x="111914" y="5987"/>
                  </a:cubicBezTo>
                  <a:lnTo>
                    <a:pt x="114855" y="47848"/>
                  </a:lnTo>
                  <a:lnTo>
                    <a:pt x="117801" y="5987"/>
                  </a:lnTo>
                  <a:cubicBezTo>
                    <a:pt x="118068" y="2203"/>
                    <a:pt x="118490" y="0"/>
                    <a:pt x="118935" y="0"/>
                  </a:cubicBezTo>
                  <a:lnTo>
                    <a:pt x="119743" y="0"/>
                  </a:lnTo>
                  <a:cubicBezTo>
                    <a:pt x="119779" y="0"/>
                    <a:pt x="119811" y="191"/>
                    <a:pt x="119829" y="526"/>
                  </a:cubicBezTo>
                  <a:cubicBezTo>
                    <a:pt x="119843" y="862"/>
                    <a:pt x="119843" y="1245"/>
                    <a:pt x="119820" y="1580"/>
                  </a:cubicBezTo>
                  <a:lnTo>
                    <a:pt x="115745" y="58768"/>
                  </a:lnTo>
                  <a:lnTo>
                    <a:pt x="119979" y="118208"/>
                  </a:lnTo>
                  <a:cubicBezTo>
                    <a:pt x="120002" y="118543"/>
                    <a:pt x="120002" y="118926"/>
                    <a:pt x="119997" y="119261"/>
                  </a:cubicBezTo>
                  <a:cubicBezTo>
                    <a:pt x="119979" y="119597"/>
                    <a:pt x="119947" y="119788"/>
                    <a:pt x="119911" y="119788"/>
                  </a:cubicBezTo>
                  <a:lnTo>
                    <a:pt x="119071" y="119788"/>
                  </a:lnTo>
                  <a:cubicBezTo>
                    <a:pt x="118627" y="119788"/>
                    <a:pt x="118204" y="117585"/>
                    <a:pt x="117937" y="113801"/>
                  </a:cubicBezTo>
                  <a:lnTo>
                    <a:pt x="114832" y="69593"/>
                  </a:lnTo>
                  <a:lnTo>
                    <a:pt x="111728" y="113801"/>
                  </a:lnTo>
                  <a:cubicBezTo>
                    <a:pt x="111465" y="117585"/>
                    <a:pt x="111043" y="119788"/>
                    <a:pt x="110593" y="119788"/>
                  </a:cubicBezTo>
                  <a:lnTo>
                    <a:pt x="109804" y="119788"/>
                  </a:lnTo>
                  <a:cubicBezTo>
                    <a:pt x="109767" y="119788"/>
                    <a:pt x="109736" y="119597"/>
                    <a:pt x="109722" y="119261"/>
                  </a:cubicBezTo>
                  <a:cubicBezTo>
                    <a:pt x="109704" y="118926"/>
                    <a:pt x="109704" y="118543"/>
                    <a:pt x="109727" y="118208"/>
                  </a:cubicBezTo>
                  <a:lnTo>
                    <a:pt x="113961" y="58768"/>
                  </a:lnTo>
                  <a:lnTo>
                    <a:pt x="109885" y="1580"/>
                  </a:lnTo>
                  <a:cubicBezTo>
                    <a:pt x="109863" y="1245"/>
                    <a:pt x="109858" y="862"/>
                    <a:pt x="109876" y="526"/>
                  </a:cubicBezTo>
                  <a:cubicBezTo>
                    <a:pt x="109895" y="191"/>
                    <a:pt x="109926" y="0"/>
                    <a:pt x="109963" y="0"/>
                  </a:cubicBezTo>
                  <a:close/>
                  <a:moveTo>
                    <a:pt x="98360" y="0"/>
                  </a:moveTo>
                  <a:lnTo>
                    <a:pt x="99402" y="0"/>
                  </a:lnTo>
                  <a:cubicBezTo>
                    <a:pt x="99456" y="0"/>
                    <a:pt x="99497" y="431"/>
                    <a:pt x="99497" y="957"/>
                  </a:cubicBezTo>
                  <a:lnTo>
                    <a:pt x="99497" y="106569"/>
                  </a:lnTo>
                  <a:lnTo>
                    <a:pt x="99497" y="116435"/>
                  </a:lnTo>
                  <a:cubicBezTo>
                    <a:pt x="99497" y="118256"/>
                    <a:pt x="99352" y="119740"/>
                    <a:pt x="99179" y="119740"/>
                  </a:cubicBezTo>
                  <a:lnTo>
                    <a:pt x="98160" y="119740"/>
                  </a:lnTo>
                  <a:cubicBezTo>
                    <a:pt x="98151" y="119788"/>
                    <a:pt x="98146" y="119788"/>
                    <a:pt x="98137" y="119788"/>
                  </a:cubicBezTo>
                  <a:cubicBezTo>
                    <a:pt x="98128" y="119788"/>
                    <a:pt x="98114" y="119788"/>
                    <a:pt x="98105" y="119740"/>
                  </a:cubicBezTo>
                  <a:cubicBezTo>
                    <a:pt x="98069" y="119549"/>
                    <a:pt x="98041" y="119261"/>
                    <a:pt x="98041" y="118830"/>
                  </a:cubicBezTo>
                  <a:lnTo>
                    <a:pt x="98041" y="3304"/>
                  </a:lnTo>
                  <a:cubicBezTo>
                    <a:pt x="98041" y="1484"/>
                    <a:pt x="98187" y="0"/>
                    <a:pt x="98360" y="0"/>
                  </a:cubicBezTo>
                  <a:close/>
                  <a:moveTo>
                    <a:pt x="77230" y="0"/>
                  </a:moveTo>
                  <a:lnTo>
                    <a:pt x="78268" y="0"/>
                  </a:lnTo>
                  <a:cubicBezTo>
                    <a:pt x="78323" y="0"/>
                    <a:pt x="78363" y="431"/>
                    <a:pt x="78363" y="957"/>
                  </a:cubicBezTo>
                  <a:lnTo>
                    <a:pt x="78363" y="52398"/>
                  </a:lnTo>
                  <a:lnTo>
                    <a:pt x="84623" y="52398"/>
                  </a:lnTo>
                  <a:lnTo>
                    <a:pt x="84623" y="3304"/>
                  </a:lnTo>
                  <a:cubicBezTo>
                    <a:pt x="84623" y="1484"/>
                    <a:pt x="84768" y="0"/>
                    <a:pt x="84940" y="0"/>
                  </a:cubicBezTo>
                  <a:lnTo>
                    <a:pt x="85979" y="0"/>
                  </a:lnTo>
                  <a:cubicBezTo>
                    <a:pt x="86029" y="0"/>
                    <a:pt x="86074" y="431"/>
                    <a:pt x="86074" y="957"/>
                  </a:cubicBezTo>
                  <a:lnTo>
                    <a:pt x="86074" y="116483"/>
                  </a:lnTo>
                  <a:cubicBezTo>
                    <a:pt x="86074" y="118303"/>
                    <a:pt x="85929" y="119788"/>
                    <a:pt x="85757" y="119788"/>
                  </a:cubicBezTo>
                  <a:lnTo>
                    <a:pt x="84718" y="119788"/>
                  </a:lnTo>
                  <a:cubicBezTo>
                    <a:pt x="84668" y="119788"/>
                    <a:pt x="84623" y="119357"/>
                    <a:pt x="84623" y="118830"/>
                  </a:cubicBezTo>
                  <a:lnTo>
                    <a:pt x="84623" y="66815"/>
                  </a:lnTo>
                  <a:lnTo>
                    <a:pt x="78363" y="66815"/>
                  </a:lnTo>
                  <a:lnTo>
                    <a:pt x="78363" y="116435"/>
                  </a:lnTo>
                  <a:cubicBezTo>
                    <a:pt x="78363" y="118303"/>
                    <a:pt x="78223" y="119788"/>
                    <a:pt x="78051" y="119788"/>
                  </a:cubicBezTo>
                  <a:lnTo>
                    <a:pt x="77012" y="119788"/>
                  </a:lnTo>
                  <a:cubicBezTo>
                    <a:pt x="76957" y="119788"/>
                    <a:pt x="76917" y="119309"/>
                    <a:pt x="76917" y="118783"/>
                  </a:cubicBezTo>
                  <a:lnTo>
                    <a:pt x="76917" y="3304"/>
                  </a:lnTo>
                  <a:cubicBezTo>
                    <a:pt x="76917" y="1484"/>
                    <a:pt x="77057" y="0"/>
                    <a:pt x="77230" y="0"/>
                  </a:cubicBezTo>
                  <a:close/>
                  <a:moveTo>
                    <a:pt x="59664" y="0"/>
                  </a:moveTo>
                  <a:lnTo>
                    <a:pt x="62529" y="0"/>
                  </a:lnTo>
                  <a:cubicBezTo>
                    <a:pt x="65130" y="0"/>
                    <a:pt x="66810" y="15039"/>
                    <a:pt x="66810" y="38412"/>
                  </a:cubicBezTo>
                  <a:lnTo>
                    <a:pt x="66810" y="38748"/>
                  </a:lnTo>
                  <a:cubicBezTo>
                    <a:pt x="66810" y="66001"/>
                    <a:pt x="64676" y="78262"/>
                    <a:pt x="62134" y="78262"/>
                  </a:cubicBezTo>
                  <a:lnTo>
                    <a:pt x="59705" y="78262"/>
                  </a:lnTo>
                  <a:lnTo>
                    <a:pt x="59705" y="116483"/>
                  </a:lnTo>
                  <a:cubicBezTo>
                    <a:pt x="59705" y="118303"/>
                    <a:pt x="59564" y="119788"/>
                    <a:pt x="59392" y="119788"/>
                  </a:cubicBezTo>
                  <a:lnTo>
                    <a:pt x="58348" y="119788"/>
                  </a:lnTo>
                  <a:cubicBezTo>
                    <a:pt x="58298" y="119788"/>
                    <a:pt x="58252" y="119357"/>
                    <a:pt x="58252" y="118830"/>
                  </a:cubicBezTo>
                  <a:lnTo>
                    <a:pt x="58252" y="14895"/>
                  </a:lnTo>
                  <a:cubicBezTo>
                    <a:pt x="58252" y="6705"/>
                    <a:pt x="58888" y="0"/>
                    <a:pt x="59664" y="0"/>
                  </a:cubicBezTo>
                  <a:close/>
                  <a:moveTo>
                    <a:pt x="40088" y="0"/>
                  </a:moveTo>
                  <a:lnTo>
                    <a:pt x="41108" y="0"/>
                  </a:lnTo>
                  <a:cubicBezTo>
                    <a:pt x="41158" y="0"/>
                    <a:pt x="41199" y="383"/>
                    <a:pt x="41199" y="910"/>
                  </a:cubicBezTo>
                  <a:lnTo>
                    <a:pt x="41199" y="105563"/>
                  </a:lnTo>
                  <a:lnTo>
                    <a:pt x="47895" y="105563"/>
                  </a:lnTo>
                  <a:cubicBezTo>
                    <a:pt x="47945" y="105563"/>
                    <a:pt x="47986" y="105994"/>
                    <a:pt x="47986" y="106521"/>
                  </a:cubicBezTo>
                  <a:lnTo>
                    <a:pt x="47986" y="116675"/>
                  </a:lnTo>
                  <a:cubicBezTo>
                    <a:pt x="47986" y="118399"/>
                    <a:pt x="47854" y="119788"/>
                    <a:pt x="47691" y="119788"/>
                  </a:cubicBezTo>
                  <a:lnTo>
                    <a:pt x="40465" y="119788"/>
                  </a:lnTo>
                  <a:cubicBezTo>
                    <a:pt x="40070" y="119788"/>
                    <a:pt x="39748" y="116435"/>
                    <a:pt x="39748" y="112221"/>
                  </a:cubicBezTo>
                  <a:lnTo>
                    <a:pt x="39748" y="3592"/>
                  </a:lnTo>
                  <a:cubicBezTo>
                    <a:pt x="39748" y="1580"/>
                    <a:pt x="39902" y="0"/>
                    <a:pt x="40088" y="0"/>
                  </a:cubicBezTo>
                  <a:close/>
                  <a:moveTo>
                    <a:pt x="21883" y="0"/>
                  </a:moveTo>
                  <a:lnTo>
                    <a:pt x="28397" y="0"/>
                  </a:lnTo>
                  <a:cubicBezTo>
                    <a:pt x="28429" y="0"/>
                    <a:pt x="28456" y="143"/>
                    <a:pt x="28479" y="383"/>
                  </a:cubicBezTo>
                  <a:cubicBezTo>
                    <a:pt x="28497" y="670"/>
                    <a:pt x="28501" y="1006"/>
                    <a:pt x="28492" y="1341"/>
                  </a:cubicBezTo>
                  <a:cubicBezTo>
                    <a:pt x="28275" y="8958"/>
                    <a:pt x="27595" y="14324"/>
                    <a:pt x="26842" y="14324"/>
                  </a:cubicBezTo>
                  <a:lnTo>
                    <a:pt x="20324" y="14324"/>
                  </a:lnTo>
                  <a:cubicBezTo>
                    <a:pt x="20297" y="14324"/>
                    <a:pt x="20265" y="14180"/>
                    <a:pt x="20247" y="13892"/>
                  </a:cubicBezTo>
                  <a:cubicBezTo>
                    <a:pt x="20229" y="13605"/>
                    <a:pt x="20224" y="13270"/>
                    <a:pt x="20233" y="12934"/>
                  </a:cubicBezTo>
                  <a:cubicBezTo>
                    <a:pt x="20451" y="5317"/>
                    <a:pt x="21131" y="0"/>
                    <a:pt x="21883" y="0"/>
                  </a:cubicBezTo>
                  <a:close/>
                  <a:moveTo>
                    <a:pt x="1410" y="0"/>
                  </a:moveTo>
                  <a:lnTo>
                    <a:pt x="3973" y="0"/>
                  </a:lnTo>
                  <a:cubicBezTo>
                    <a:pt x="7461" y="0"/>
                    <a:pt x="9997" y="25049"/>
                    <a:pt x="9997" y="59583"/>
                  </a:cubicBezTo>
                  <a:lnTo>
                    <a:pt x="9997" y="59918"/>
                  </a:lnTo>
                  <a:cubicBezTo>
                    <a:pt x="9997" y="94595"/>
                    <a:pt x="7461" y="119788"/>
                    <a:pt x="3973" y="119788"/>
                  </a:cubicBezTo>
                  <a:lnTo>
                    <a:pt x="1410" y="119788"/>
                  </a:lnTo>
                  <a:cubicBezTo>
                    <a:pt x="630" y="119788"/>
                    <a:pt x="0" y="113131"/>
                    <a:pt x="0" y="104893"/>
                  </a:cubicBezTo>
                  <a:lnTo>
                    <a:pt x="0" y="14895"/>
                  </a:lnTo>
                  <a:cubicBezTo>
                    <a:pt x="0" y="6657"/>
                    <a:pt x="630" y="0"/>
                    <a:pt x="1410" y="0"/>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900" b="0" i="0" u="none" strike="noStrike" cap="none">
                <a:solidFill>
                  <a:schemeClr val="dk1"/>
                </a:solidFill>
                <a:latin typeface="Helvetica Neue"/>
                <a:ea typeface="Helvetica Neue"/>
                <a:cs typeface="Helvetica Neue"/>
                <a:sym typeface="Helvetica Neue"/>
              </a:endParaRPr>
            </a:p>
          </p:txBody>
        </p:sp>
        <p:sp>
          <p:nvSpPr>
            <p:cNvPr id="341" name="Google Shape;341;p50"/>
            <p:cNvSpPr/>
            <p:nvPr/>
          </p:nvSpPr>
          <p:spPr>
            <a:xfrm>
              <a:off x="1907470" y="6392355"/>
              <a:ext cx="3222300" cy="215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r>
                <a:rPr lang="en-US" sz="800" b="0" i="0" u="none" strike="noStrike" cap="none">
                  <a:solidFill>
                    <a:srgbClr val="CCCCCC"/>
                  </a:solidFill>
                  <a:latin typeface="Arial"/>
                  <a:ea typeface="Arial"/>
                  <a:cs typeface="Arial"/>
                  <a:sym typeface="Arial"/>
                </a:rPr>
                <a:t>© 2020 Delphix. All Rights Reserved. Private and Confidential.</a:t>
              </a:r>
              <a:endParaRPr sz="1500" b="0" i="0" u="none" strike="noStrike" cap="none">
                <a:solidFill>
                  <a:srgbClr val="CCCCCC"/>
                </a:solidFill>
                <a:latin typeface="Arial"/>
                <a:ea typeface="Arial"/>
                <a:cs typeface="Arial"/>
                <a:sym typeface="Arial"/>
              </a:endParaRPr>
            </a:p>
          </p:txBody>
        </p:sp>
      </p:grpSp>
      <p:sp>
        <p:nvSpPr>
          <p:cNvPr id="342" name="Google Shape;342;p50"/>
          <p:cNvSpPr txBox="1">
            <a:spLocks noGrp="1"/>
          </p:cNvSpPr>
          <p:nvPr>
            <p:ph type="title"/>
          </p:nvPr>
        </p:nvSpPr>
        <p:spPr>
          <a:xfrm>
            <a:off x="685800" y="434340"/>
            <a:ext cx="10515600" cy="6855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sz="1900"/>
            </a:lvl2pPr>
            <a:lvl3pPr lvl="2" rtl="0">
              <a:spcBef>
                <a:spcPts val="0"/>
              </a:spcBef>
              <a:spcAft>
                <a:spcPts val="0"/>
              </a:spcAft>
              <a:buSzPts val="1400"/>
              <a:buNone/>
              <a:defRPr sz="1900"/>
            </a:lvl3pPr>
            <a:lvl4pPr lvl="3" rtl="0">
              <a:spcBef>
                <a:spcPts val="0"/>
              </a:spcBef>
              <a:spcAft>
                <a:spcPts val="0"/>
              </a:spcAft>
              <a:buSzPts val="1400"/>
              <a:buNone/>
              <a:defRPr sz="1900"/>
            </a:lvl4pPr>
            <a:lvl5pPr lvl="4" rtl="0">
              <a:spcBef>
                <a:spcPts val="0"/>
              </a:spcBef>
              <a:spcAft>
                <a:spcPts val="0"/>
              </a:spcAft>
              <a:buSzPts val="1400"/>
              <a:buNone/>
              <a:defRPr sz="1900"/>
            </a:lvl5pPr>
            <a:lvl6pPr lvl="5" rtl="0">
              <a:spcBef>
                <a:spcPts val="0"/>
              </a:spcBef>
              <a:spcAft>
                <a:spcPts val="0"/>
              </a:spcAft>
              <a:buSzPts val="1400"/>
              <a:buNone/>
              <a:defRPr sz="1900"/>
            </a:lvl6pPr>
            <a:lvl7pPr lvl="6" rtl="0">
              <a:spcBef>
                <a:spcPts val="0"/>
              </a:spcBef>
              <a:spcAft>
                <a:spcPts val="0"/>
              </a:spcAft>
              <a:buSzPts val="1400"/>
              <a:buNone/>
              <a:defRPr sz="1900"/>
            </a:lvl7pPr>
            <a:lvl8pPr lvl="7" rtl="0">
              <a:spcBef>
                <a:spcPts val="0"/>
              </a:spcBef>
              <a:spcAft>
                <a:spcPts val="0"/>
              </a:spcAft>
              <a:buSzPts val="1400"/>
              <a:buNone/>
              <a:defRPr sz="1900"/>
            </a:lvl8pPr>
            <a:lvl9pPr lvl="8" rtl="0">
              <a:spcBef>
                <a:spcPts val="0"/>
              </a:spcBef>
              <a:spcAft>
                <a:spcPts val="0"/>
              </a:spcAft>
              <a:buSzPts val="1400"/>
              <a:buNone/>
              <a:defRPr sz="1900"/>
            </a:lvl9pPr>
          </a:lstStyle>
          <a:p>
            <a:endParaRPr/>
          </a:p>
        </p:txBody>
      </p:sp>
      <p:graphicFrame>
        <p:nvGraphicFramePr>
          <p:cNvPr id="343" name="Google Shape;343;p50"/>
          <p:cNvGraphicFramePr/>
          <p:nvPr/>
        </p:nvGraphicFramePr>
        <p:xfrm>
          <a:off x="685797" y="1464425"/>
          <a:ext cx="10894425" cy="4603400"/>
        </p:xfrm>
        <a:graphic>
          <a:graphicData uri="http://schemas.openxmlformats.org/drawingml/2006/table">
            <a:tbl>
              <a:tblPr>
                <a:noFill/>
                <a:tableStyleId>{06FADEC4-C98C-488B-B565-5B79F768C9A6}</a:tableStyleId>
              </a:tblPr>
              <a:tblGrid>
                <a:gridCol w="1829100">
                  <a:extLst>
                    <a:ext uri="{9D8B030D-6E8A-4147-A177-3AD203B41FA5}">
                      <a16:colId xmlns:a16="http://schemas.microsoft.com/office/drawing/2014/main" val="20000"/>
                    </a:ext>
                  </a:extLst>
                </a:gridCol>
                <a:gridCol w="1829100">
                  <a:extLst>
                    <a:ext uri="{9D8B030D-6E8A-4147-A177-3AD203B41FA5}">
                      <a16:colId xmlns:a16="http://schemas.microsoft.com/office/drawing/2014/main" val="20001"/>
                    </a:ext>
                  </a:extLst>
                </a:gridCol>
                <a:gridCol w="1829100">
                  <a:extLst>
                    <a:ext uri="{9D8B030D-6E8A-4147-A177-3AD203B41FA5}">
                      <a16:colId xmlns:a16="http://schemas.microsoft.com/office/drawing/2014/main" val="20002"/>
                    </a:ext>
                  </a:extLst>
                </a:gridCol>
                <a:gridCol w="1829100">
                  <a:extLst>
                    <a:ext uri="{9D8B030D-6E8A-4147-A177-3AD203B41FA5}">
                      <a16:colId xmlns:a16="http://schemas.microsoft.com/office/drawing/2014/main" val="20003"/>
                    </a:ext>
                  </a:extLst>
                </a:gridCol>
                <a:gridCol w="1829100">
                  <a:extLst>
                    <a:ext uri="{9D8B030D-6E8A-4147-A177-3AD203B41FA5}">
                      <a16:colId xmlns:a16="http://schemas.microsoft.com/office/drawing/2014/main" val="20004"/>
                    </a:ext>
                  </a:extLst>
                </a:gridCol>
                <a:gridCol w="1748925">
                  <a:extLst>
                    <a:ext uri="{9D8B030D-6E8A-4147-A177-3AD203B41FA5}">
                      <a16:colId xmlns:a16="http://schemas.microsoft.com/office/drawing/2014/main" val="20005"/>
                    </a:ext>
                  </a:extLst>
                </a:gridCol>
              </a:tblGrid>
              <a:tr h="1150850">
                <a:tc>
                  <a:txBody>
                    <a:bodyPr/>
                    <a:lstStyle/>
                    <a:p>
                      <a:pPr marL="0" lvl="0" indent="0" algn="l" rtl="0">
                        <a:spcBef>
                          <a:spcPts val="0"/>
                        </a:spcBef>
                        <a:spcAft>
                          <a:spcPts val="0"/>
                        </a:spcAft>
                        <a:buNone/>
                      </a:pPr>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1150850">
                <a:tc>
                  <a:txBody>
                    <a:bodyPr/>
                    <a:lstStyle/>
                    <a:p>
                      <a:pPr marL="0" lvl="0" indent="0" algn="l" rtl="0">
                        <a:spcBef>
                          <a:spcPts val="0"/>
                        </a:spcBef>
                        <a:spcAft>
                          <a:spcPts val="0"/>
                        </a:spcAft>
                        <a:buNone/>
                      </a:pPr>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1150850">
                <a:tc>
                  <a:txBody>
                    <a:bodyPr/>
                    <a:lstStyle/>
                    <a:p>
                      <a:pPr marL="0" lvl="0" indent="0" algn="l" rtl="0">
                        <a:spcBef>
                          <a:spcPts val="0"/>
                        </a:spcBef>
                        <a:spcAft>
                          <a:spcPts val="0"/>
                        </a:spcAft>
                        <a:buNone/>
                      </a:pPr>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1150850">
                <a:tc>
                  <a:txBody>
                    <a:bodyPr/>
                    <a:lstStyle/>
                    <a:p>
                      <a:pPr marL="0" lvl="0" indent="0" algn="l" rtl="0">
                        <a:spcBef>
                          <a:spcPts val="0"/>
                        </a:spcBef>
                        <a:spcAft>
                          <a:spcPts val="0"/>
                        </a:spcAft>
                        <a:buNone/>
                      </a:pPr>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Multi-use">
  <p:cSld name="2_Multi-use 7">
    <p:spTree>
      <p:nvGrpSpPr>
        <p:cNvPr id="1" name="Shape 79"/>
        <p:cNvGrpSpPr/>
        <p:nvPr/>
      </p:nvGrpSpPr>
      <p:grpSpPr>
        <a:xfrm>
          <a:off x="0" y="0"/>
          <a:ext cx="0" cy="0"/>
          <a:chOff x="0" y="0"/>
          <a:chExt cx="0" cy="0"/>
        </a:xfrm>
      </p:grpSpPr>
      <p:sp>
        <p:nvSpPr>
          <p:cNvPr id="80" name="Google Shape;80;p10"/>
          <p:cNvSpPr/>
          <p:nvPr/>
        </p:nvSpPr>
        <p:spPr>
          <a:xfrm>
            <a:off x="6033247" y="0"/>
            <a:ext cx="61587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81" name="Google Shape;81;p10"/>
          <p:cNvSpPr txBox="1">
            <a:spLocks noGrp="1"/>
          </p:cNvSpPr>
          <p:nvPr>
            <p:ph type="sldNum" idx="12"/>
          </p:nvPr>
        </p:nvSpPr>
        <p:spPr>
          <a:xfrm>
            <a:off x="11277147" y="6376322"/>
            <a:ext cx="421800" cy="235800"/>
          </a:xfrm>
          <a:prstGeom prst="rect">
            <a:avLst/>
          </a:prstGeom>
          <a:noFill/>
          <a:ln>
            <a:noFill/>
          </a:ln>
        </p:spPr>
        <p:txBody>
          <a:bodyPr spcFirstLastPara="1" wrap="square" lIns="68575" tIns="34275" rIns="68575" bIns="34275" anchor="b" anchorCtr="0">
            <a:noAutofit/>
          </a:bodyPr>
          <a:lstStyle>
            <a:lvl1pPr marL="0" marR="0" lvl="0" indent="0" algn="r">
              <a:lnSpc>
                <a:spcPct val="100000"/>
              </a:lnSpc>
              <a:spcBef>
                <a:spcPts val="0"/>
              </a:spcBef>
              <a:spcAft>
                <a:spcPts val="0"/>
              </a:spcAft>
              <a:buClr>
                <a:srgbClr val="000000"/>
              </a:buClr>
              <a:buSzPts val="600"/>
              <a:buFont typeface="Arial"/>
              <a:buNone/>
              <a:defRPr sz="8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8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8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8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8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8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8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8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8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2" name="Google Shape;82;p10"/>
          <p:cNvSpPr txBox="1">
            <a:spLocks noGrp="1"/>
          </p:cNvSpPr>
          <p:nvPr>
            <p:ph type="body" idx="1"/>
          </p:nvPr>
        </p:nvSpPr>
        <p:spPr>
          <a:xfrm>
            <a:off x="685801" y="1257569"/>
            <a:ext cx="4959900" cy="411900"/>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1000"/>
              </a:spcBef>
              <a:spcAft>
                <a:spcPts val="0"/>
              </a:spcAft>
              <a:buClr>
                <a:schemeClr val="dk1"/>
              </a:buClr>
              <a:buSzPts val="1400"/>
              <a:buNone/>
              <a:defRPr b="1"/>
            </a:lvl1pPr>
            <a:lvl2pPr marL="914400" lvl="1" indent="-342900" algn="l">
              <a:lnSpc>
                <a:spcPct val="115000"/>
              </a:lnSpc>
              <a:spcBef>
                <a:spcPts val="500"/>
              </a:spcBef>
              <a:spcAft>
                <a:spcPts val="0"/>
              </a:spcAft>
              <a:buClr>
                <a:schemeClr val="dk1"/>
              </a:buClr>
              <a:buSzPts val="1800"/>
              <a:buChar char="○"/>
              <a:defRPr/>
            </a:lvl2pPr>
            <a:lvl3pPr marL="1371600" lvl="2" indent="-342900" algn="l">
              <a:lnSpc>
                <a:spcPct val="115000"/>
              </a:lnSpc>
              <a:spcBef>
                <a:spcPts val="500"/>
              </a:spcBef>
              <a:spcAft>
                <a:spcPts val="0"/>
              </a:spcAft>
              <a:buClr>
                <a:schemeClr val="dk1"/>
              </a:buClr>
              <a:buSzPts val="1800"/>
              <a:buChar char="○"/>
              <a:defRPr/>
            </a:lvl3pPr>
            <a:lvl4pPr marL="1828800" lvl="3" indent="-342900" algn="l">
              <a:lnSpc>
                <a:spcPct val="115000"/>
              </a:lnSpc>
              <a:spcBef>
                <a:spcPts val="500"/>
              </a:spcBef>
              <a:spcAft>
                <a:spcPts val="0"/>
              </a:spcAft>
              <a:buClr>
                <a:schemeClr val="dk1"/>
              </a:buClr>
              <a:buSzPts val="1800"/>
              <a:buChar char="○"/>
              <a:defRPr/>
            </a:lvl4pPr>
            <a:lvl5pPr marL="2286000" lvl="4" indent="-342900" algn="l">
              <a:lnSpc>
                <a:spcPct val="115000"/>
              </a:lnSpc>
              <a:spcBef>
                <a:spcPts val="500"/>
              </a:spcBef>
              <a:spcAft>
                <a:spcPts val="0"/>
              </a:spcAft>
              <a:buClr>
                <a:schemeClr val="dk1"/>
              </a:buClr>
              <a:buSzPts val="1800"/>
              <a:buChar char="○"/>
              <a:defRPr/>
            </a:lvl5pPr>
            <a:lvl6pPr marL="2743200" lvl="5" indent="-342900" algn="l">
              <a:lnSpc>
                <a:spcPct val="115000"/>
              </a:lnSpc>
              <a:spcBef>
                <a:spcPts val="500"/>
              </a:spcBef>
              <a:spcAft>
                <a:spcPts val="0"/>
              </a:spcAft>
              <a:buClr>
                <a:schemeClr val="dk1"/>
              </a:buClr>
              <a:buSzPts val="1800"/>
              <a:buChar char="•"/>
              <a:defRPr/>
            </a:lvl6pPr>
            <a:lvl7pPr marL="3200400" lvl="6" indent="-342900" algn="l">
              <a:lnSpc>
                <a:spcPct val="115000"/>
              </a:lnSpc>
              <a:spcBef>
                <a:spcPts val="500"/>
              </a:spcBef>
              <a:spcAft>
                <a:spcPts val="0"/>
              </a:spcAft>
              <a:buClr>
                <a:schemeClr val="dk1"/>
              </a:buClr>
              <a:buSzPts val="1800"/>
              <a:buChar char="•"/>
              <a:defRPr/>
            </a:lvl7pPr>
            <a:lvl8pPr marL="3657600" lvl="7" indent="-342900" algn="l">
              <a:lnSpc>
                <a:spcPct val="115000"/>
              </a:lnSpc>
              <a:spcBef>
                <a:spcPts val="500"/>
              </a:spcBef>
              <a:spcAft>
                <a:spcPts val="0"/>
              </a:spcAft>
              <a:buClr>
                <a:schemeClr val="dk1"/>
              </a:buClr>
              <a:buSzPts val="1800"/>
              <a:buChar char="•"/>
              <a:defRPr/>
            </a:lvl8pPr>
            <a:lvl9pPr marL="4114800" lvl="8" indent="-342900" algn="l">
              <a:lnSpc>
                <a:spcPct val="115000"/>
              </a:lnSpc>
              <a:spcBef>
                <a:spcPts val="500"/>
              </a:spcBef>
              <a:spcAft>
                <a:spcPts val="0"/>
              </a:spcAft>
              <a:buClr>
                <a:schemeClr val="dk1"/>
              </a:buClr>
              <a:buSzPts val="1800"/>
              <a:buChar char="•"/>
              <a:defRPr/>
            </a:lvl9pPr>
          </a:lstStyle>
          <a:p>
            <a:endParaRPr/>
          </a:p>
        </p:txBody>
      </p:sp>
      <p:sp>
        <p:nvSpPr>
          <p:cNvPr id="83" name="Google Shape;83;p10"/>
          <p:cNvSpPr txBox="1">
            <a:spLocks noGrp="1"/>
          </p:cNvSpPr>
          <p:nvPr>
            <p:ph type="body" idx="2"/>
          </p:nvPr>
        </p:nvSpPr>
        <p:spPr>
          <a:xfrm>
            <a:off x="6733355" y="1257569"/>
            <a:ext cx="5169600" cy="411900"/>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1000"/>
              </a:spcBef>
              <a:spcAft>
                <a:spcPts val="0"/>
              </a:spcAft>
              <a:buClr>
                <a:schemeClr val="dk1"/>
              </a:buClr>
              <a:buSzPts val="1400"/>
              <a:buNone/>
              <a:defRPr b="1"/>
            </a:lvl1pPr>
            <a:lvl2pPr marL="914400" lvl="1" indent="-342900" algn="l">
              <a:lnSpc>
                <a:spcPct val="115000"/>
              </a:lnSpc>
              <a:spcBef>
                <a:spcPts val="500"/>
              </a:spcBef>
              <a:spcAft>
                <a:spcPts val="0"/>
              </a:spcAft>
              <a:buClr>
                <a:schemeClr val="dk1"/>
              </a:buClr>
              <a:buSzPts val="1800"/>
              <a:buChar char="○"/>
              <a:defRPr/>
            </a:lvl2pPr>
            <a:lvl3pPr marL="1371600" lvl="2" indent="-342900" algn="l">
              <a:lnSpc>
                <a:spcPct val="115000"/>
              </a:lnSpc>
              <a:spcBef>
                <a:spcPts val="500"/>
              </a:spcBef>
              <a:spcAft>
                <a:spcPts val="0"/>
              </a:spcAft>
              <a:buClr>
                <a:schemeClr val="dk1"/>
              </a:buClr>
              <a:buSzPts val="1800"/>
              <a:buChar char="○"/>
              <a:defRPr/>
            </a:lvl3pPr>
            <a:lvl4pPr marL="1828800" lvl="3" indent="-342900" algn="l">
              <a:lnSpc>
                <a:spcPct val="115000"/>
              </a:lnSpc>
              <a:spcBef>
                <a:spcPts val="500"/>
              </a:spcBef>
              <a:spcAft>
                <a:spcPts val="0"/>
              </a:spcAft>
              <a:buClr>
                <a:schemeClr val="dk1"/>
              </a:buClr>
              <a:buSzPts val="1800"/>
              <a:buChar char="○"/>
              <a:defRPr/>
            </a:lvl4pPr>
            <a:lvl5pPr marL="2286000" lvl="4" indent="-342900" algn="l">
              <a:lnSpc>
                <a:spcPct val="115000"/>
              </a:lnSpc>
              <a:spcBef>
                <a:spcPts val="500"/>
              </a:spcBef>
              <a:spcAft>
                <a:spcPts val="0"/>
              </a:spcAft>
              <a:buClr>
                <a:schemeClr val="dk1"/>
              </a:buClr>
              <a:buSzPts val="1800"/>
              <a:buChar char="○"/>
              <a:defRPr/>
            </a:lvl5pPr>
            <a:lvl6pPr marL="2743200" lvl="5" indent="-342900" algn="l">
              <a:lnSpc>
                <a:spcPct val="115000"/>
              </a:lnSpc>
              <a:spcBef>
                <a:spcPts val="500"/>
              </a:spcBef>
              <a:spcAft>
                <a:spcPts val="0"/>
              </a:spcAft>
              <a:buClr>
                <a:schemeClr val="dk1"/>
              </a:buClr>
              <a:buSzPts val="1800"/>
              <a:buChar char="•"/>
              <a:defRPr/>
            </a:lvl6pPr>
            <a:lvl7pPr marL="3200400" lvl="6" indent="-342900" algn="l">
              <a:lnSpc>
                <a:spcPct val="115000"/>
              </a:lnSpc>
              <a:spcBef>
                <a:spcPts val="500"/>
              </a:spcBef>
              <a:spcAft>
                <a:spcPts val="0"/>
              </a:spcAft>
              <a:buClr>
                <a:schemeClr val="dk1"/>
              </a:buClr>
              <a:buSzPts val="1800"/>
              <a:buChar char="•"/>
              <a:defRPr/>
            </a:lvl7pPr>
            <a:lvl8pPr marL="3657600" lvl="7" indent="-342900" algn="l">
              <a:lnSpc>
                <a:spcPct val="115000"/>
              </a:lnSpc>
              <a:spcBef>
                <a:spcPts val="500"/>
              </a:spcBef>
              <a:spcAft>
                <a:spcPts val="0"/>
              </a:spcAft>
              <a:buClr>
                <a:schemeClr val="dk1"/>
              </a:buClr>
              <a:buSzPts val="1800"/>
              <a:buChar char="•"/>
              <a:defRPr/>
            </a:lvl8pPr>
            <a:lvl9pPr marL="4114800" lvl="8" indent="-342900" algn="l">
              <a:lnSpc>
                <a:spcPct val="115000"/>
              </a:lnSpc>
              <a:spcBef>
                <a:spcPts val="500"/>
              </a:spcBef>
              <a:spcAft>
                <a:spcPts val="0"/>
              </a:spcAft>
              <a:buClr>
                <a:schemeClr val="dk1"/>
              </a:buClr>
              <a:buSzPts val="1800"/>
              <a:buChar char="•"/>
              <a:defRPr/>
            </a:lvl9pPr>
          </a:lstStyle>
          <a:p>
            <a:endParaRPr/>
          </a:p>
        </p:txBody>
      </p:sp>
      <p:sp>
        <p:nvSpPr>
          <p:cNvPr id="84" name="Google Shape;84;p10"/>
          <p:cNvSpPr txBox="1">
            <a:spLocks noGrp="1"/>
          </p:cNvSpPr>
          <p:nvPr>
            <p:ph type="title"/>
          </p:nvPr>
        </p:nvSpPr>
        <p:spPr>
          <a:xfrm>
            <a:off x="685800" y="337850"/>
            <a:ext cx="5739600" cy="716700"/>
          </a:xfrm>
          <a:prstGeom prst="rect">
            <a:avLst/>
          </a:prstGeom>
          <a:noFill/>
          <a:ln>
            <a:noFill/>
          </a:ln>
        </p:spPr>
        <p:txBody>
          <a:bodyPr spcFirstLastPara="1" wrap="square" lIns="0" tIns="0" rIns="0" bIns="0" anchor="ctr" anchorCtr="0">
            <a:noAutofit/>
          </a:bodyPr>
          <a:lstStyle>
            <a:lvl1pPr marR="0" lvl="0" algn="l" rtl="0">
              <a:lnSpc>
                <a:spcPct val="90000"/>
              </a:lnSpc>
              <a:spcBef>
                <a:spcPts val="1067"/>
              </a:spcBef>
              <a:spcAft>
                <a:spcPts val="0"/>
              </a:spcAft>
              <a:buClr>
                <a:schemeClr val="dk1"/>
              </a:buClr>
              <a:buSzPts val="2400"/>
              <a:buFont typeface="Arial"/>
              <a:buNone/>
              <a:defRPr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grpSp>
        <p:nvGrpSpPr>
          <p:cNvPr id="85" name="Google Shape;85;p10"/>
          <p:cNvGrpSpPr/>
          <p:nvPr/>
        </p:nvGrpSpPr>
        <p:grpSpPr>
          <a:xfrm>
            <a:off x="685800" y="6412406"/>
            <a:ext cx="4443970" cy="228604"/>
            <a:chOff x="685800" y="6392355"/>
            <a:chExt cx="4443970" cy="215400"/>
          </a:xfrm>
        </p:grpSpPr>
        <p:sp>
          <p:nvSpPr>
            <p:cNvPr id="86" name="Google Shape;86;p10"/>
            <p:cNvSpPr/>
            <p:nvPr/>
          </p:nvSpPr>
          <p:spPr>
            <a:xfrm>
              <a:off x="685800" y="6445456"/>
              <a:ext cx="1161300" cy="109200"/>
            </a:xfrm>
            <a:custGeom>
              <a:avLst/>
              <a:gdLst/>
              <a:ahLst/>
              <a:cxnLst/>
              <a:rect l="l" t="t" r="r" b="b"/>
              <a:pathLst>
                <a:path w="120000" h="120000" extrusionOk="0">
                  <a:moveTo>
                    <a:pt x="20563" y="105675"/>
                  </a:moveTo>
                  <a:lnTo>
                    <a:pt x="27077" y="105675"/>
                  </a:lnTo>
                  <a:cubicBezTo>
                    <a:pt x="27108" y="105675"/>
                    <a:pt x="27140" y="105819"/>
                    <a:pt x="27158" y="106107"/>
                  </a:cubicBezTo>
                  <a:cubicBezTo>
                    <a:pt x="27176" y="106394"/>
                    <a:pt x="27181" y="106730"/>
                    <a:pt x="27172" y="107065"/>
                  </a:cubicBezTo>
                  <a:cubicBezTo>
                    <a:pt x="26954" y="114682"/>
                    <a:pt x="26274" y="119999"/>
                    <a:pt x="25522" y="119999"/>
                  </a:cubicBezTo>
                  <a:lnTo>
                    <a:pt x="19008" y="119999"/>
                  </a:lnTo>
                  <a:cubicBezTo>
                    <a:pt x="18976" y="119999"/>
                    <a:pt x="18945" y="119856"/>
                    <a:pt x="18926" y="119616"/>
                  </a:cubicBezTo>
                  <a:cubicBezTo>
                    <a:pt x="18908" y="119329"/>
                    <a:pt x="18904" y="118994"/>
                    <a:pt x="18913" y="118658"/>
                  </a:cubicBezTo>
                  <a:cubicBezTo>
                    <a:pt x="19130" y="111041"/>
                    <a:pt x="19810" y="105675"/>
                    <a:pt x="20563" y="105675"/>
                  </a:cubicBezTo>
                  <a:close/>
                  <a:moveTo>
                    <a:pt x="21327" y="52837"/>
                  </a:moveTo>
                  <a:lnTo>
                    <a:pt x="27841" y="52837"/>
                  </a:lnTo>
                  <a:cubicBezTo>
                    <a:pt x="27873" y="52837"/>
                    <a:pt x="27900" y="53029"/>
                    <a:pt x="27919" y="53269"/>
                  </a:cubicBezTo>
                  <a:cubicBezTo>
                    <a:pt x="27937" y="53556"/>
                    <a:pt x="27941" y="53892"/>
                    <a:pt x="27932" y="54227"/>
                  </a:cubicBezTo>
                  <a:cubicBezTo>
                    <a:pt x="27715" y="61796"/>
                    <a:pt x="27039" y="67162"/>
                    <a:pt x="26282" y="67162"/>
                  </a:cubicBezTo>
                  <a:lnTo>
                    <a:pt x="19768" y="67162"/>
                  </a:lnTo>
                  <a:cubicBezTo>
                    <a:pt x="19736" y="67162"/>
                    <a:pt x="19709" y="66970"/>
                    <a:pt x="19687" y="66730"/>
                  </a:cubicBezTo>
                  <a:cubicBezTo>
                    <a:pt x="19673" y="66443"/>
                    <a:pt x="19664" y="66108"/>
                    <a:pt x="19673" y="65772"/>
                  </a:cubicBezTo>
                  <a:cubicBezTo>
                    <a:pt x="19891" y="58203"/>
                    <a:pt x="20570" y="52837"/>
                    <a:pt x="21327" y="52837"/>
                  </a:cubicBezTo>
                  <a:close/>
                  <a:moveTo>
                    <a:pt x="60050" y="14273"/>
                  </a:moveTo>
                  <a:cubicBezTo>
                    <a:pt x="59860" y="14273"/>
                    <a:pt x="59705" y="15901"/>
                    <a:pt x="59701" y="17961"/>
                  </a:cubicBezTo>
                  <a:lnTo>
                    <a:pt x="59701" y="64085"/>
                  </a:lnTo>
                  <a:lnTo>
                    <a:pt x="62365" y="64085"/>
                  </a:lnTo>
                  <a:cubicBezTo>
                    <a:pt x="64145" y="64085"/>
                    <a:pt x="65343" y="54122"/>
                    <a:pt x="65343" y="39227"/>
                  </a:cubicBezTo>
                  <a:lnTo>
                    <a:pt x="65343" y="38891"/>
                  </a:lnTo>
                  <a:cubicBezTo>
                    <a:pt x="65343" y="23229"/>
                    <a:pt x="64281" y="14273"/>
                    <a:pt x="62434" y="14273"/>
                  </a:cubicBezTo>
                  <a:close/>
                  <a:moveTo>
                    <a:pt x="1846" y="14225"/>
                  </a:moveTo>
                  <a:cubicBezTo>
                    <a:pt x="1623" y="14225"/>
                    <a:pt x="1447" y="16141"/>
                    <a:pt x="1447" y="18488"/>
                  </a:cubicBezTo>
                  <a:lnTo>
                    <a:pt x="1447" y="105515"/>
                  </a:lnTo>
                  <a:lnTo>
                    <a:pt x="3969" y="105515"/>
                  </a:lnTo>
                  <a:cubicBezTo>
                    <a:pt x="6636" y="105515"/>
                    <a:pt x="8505" y="86883"/>
                    <a:pt x="8505" y="60205"/>
                  </a:cubicBezTo>
                  <a:lnTo>
                    <a:pt x="8505" y="59918"/>
                  </a:lnTo>
                  <a:cubicBezTo>
                    <a:pt x="8505" y="33048"/>
                    <a:pt x="6640" y="14225"/>
                    <a:pt x="3973" y="14225"/>
                  </a:cubicBezTo>
                  <a:close/>
                  <a:moveTo>
                    <a:pt x="109963" y="0"/>
                  </a:moveTo>
                  <a:lnTo>
                    <a:pt x="110784" y="0"/>
                  </a:lnTo>
                  <a:cubicBezTo>
                    <a:pt x="111229" y="0"/>
                    <a:pt x="111651" y="2203"/>
                    <a:pt x="111914" y="5987"/>
                  </a:cubicBezTo>
                  <a:lnTo>
                    <a:pt x="114855" y="47848"/>
                  </a:lnTo>
                  <a:lnTo>
                    <a:pt x="117801" y="5987"/>
                  </a:lnTo>
                  <a:cubicBezTo>
                    <a:pt x="118068" y="2203"/>
                    <a:pt x="118490" y="0"/>
                    <a:pt x="118935" y="0"/>
                  </a:cubicBezTo>
                  <a:lnTo>
                    <a:pt x="119743" y="0"/>
                  </a:lnTo>
                  <a:cubicBezTo>
                    <a:pt x="119779" y="0"/>
                    <a:pt x="119811" y="191"/>
                    <a:pt x="119829" y="526"/>
                  </a:cubicBezTo>
                  <a:cubicBezTo>
                    <a:pt x="119843" y="862"/>
                    <a:pt x="119843" y="1245"/>
                    <a:pt x="119820" y="1580"/>
                  </a:cubicBezTo>
                  <a:lnTo>
                    <a:pt x="115745" y="58768"/>
                  </a:lnTo>
                  <a:lnTo>
                    <a:pt x="119979" y="118208"/>
                  </a:lnTo>
                  <a:cubicBezTo>
                    <a:pt x="120002" y="118543"/>
                    <a:pt x="120002" y="118926"/>
                    <a:pt x="119997" y="119261"/>
                  </a:cubicBezTo>
                  <a:cubicBezTo>
                    <a:pt x="119979" y="119597"/>
                    <a:pt x="119947" y="119788"/>
                    <a:pt x="119911" y="119788"/>
                  </a:cubicBezTo>
                  <a:lnTo>
                    <a:pt x="119071" y="119788"/>
                  </a:lnTo>
                  <a:cubicBezTo>
                    <a:pt x="118627" y="119788"/>
                    <a:pt x="118204" y="117585"/>
                    <a:pt x="117937" y="113801"/>
                  </a:cubicBezTo>
                  <a:lnTo>
                    <a:pt x="114832" y="69593"/>
                  </a:lnTo>
                  <a:lnTo>
                    <a:pt x="111728" y="113801"/>
                  </a:lnTo>
                  <a:cubicBezTo>
                    <a:pt x="111465" y="117585"/>
                    <a:pt x="111043" y="119788"/>
                    <a:pt x="110593" y="119788"/>
                  </a:cubicBezTo>
                  <a:lnTo>
                    <a:pt x="109804" y="119788"/>
                  </a:lnTo>
                  <a:cubicBezTo>
                    <a:pt x="109767" y="119788"/>
                    <a:pt x="109736" y="119597"/>
                    <a:pt x="109722" y="119261"/>
                  </a:cubicBezTo>
                  <a:cubicBezTo>
                    <a:pt x="109704" y="118926"/>
                    <a:pt x="109704" y="118543"/>
                    <a:pt x="109727" y="118208"/>
                  </a:cubicBezTo>
                  <a:lnTo>
                    <a:pt x="113961" y="58768"/>
                  </a:lnTo>
                  <a:lnTo>
                    <a:pt x="109885" y="1580"/>
                  </a:lnTo>
                  <a:cubicBezTo>
                    <a:pt x="109863" y="1245"/>
                    <a:pt x="109858" y="862"/>
                    <a:pt x="109876" y="526"/>
                  </a:cubicBezTo>
                  <a:cubicBezTo>
                    <a:pt x="109895" y="191"/>
                    <a:pt x="109926" y="0"/>
                    <a:pt x="109963" y="0"/>
                  </a:cubicBezTo>
                  <a:close/>
                  <a:moveTo>
                    <a:pt x="98360" y="0"/>
                  </a:moveTo>
                  <a:lnTo>
                    <a:pt x="99402" y="0"/>
                  </a:lnTo>
                  <a:cubicBezTo>
                    <a:pt x="99456" y="0"/>
                    <a:pt x="99497" y="431"/>
                    <a:pt x="99497" y="957"/>
                  </a:cubicBezTo>
                  <a:lnTo>
                    <a:pt x="99497" y="106569"/>
                  </a:lnTo>
                  <a:lnTo>
                    <a:pt x="99497" y="116435"/>
                  </a:lnTo>
                  <a:cubicBezTo>
                    <a:pt x="99497" y="118256"/>
                    <a:pt x="99352" y="119740"/>
                    <a:pt x="99179" y="119740"/>
                  </a:cubicBezTo>
                  <a:lnTo>
                    <a:pt x="98160" y="119740"/>
                  </a:lnTo>
                  <a:cubicBezTo>
                    <a:pt x="98151" y="119788"/>
                    <a:pt x="98146" y="119788"/>
                    <a:pt x="98137" y="119788"/>
                  </a:cubicBezTo>
                  <a:cubicBezTo>
                    <a:pt x="98128" y="119788"/>
                    <a:pt x="98114" y="119788"/>
                    <a:pt x="98105" y="119740"/>
                  </a:cubicBezTo>
                  <a:cubicBezTo>
                    <a:pt x="98069" y="119549"/>
                    <a:pt x="98041" y="119261"/>
                    <a:pt x="98041" y="118830"/>
                  </a:cubicBezTo>
                  <a:lnTo>
                    <a:pt x="98041" y="3304"/>
                  </a:lnTo>
                  <a:cubicBezTo>
                    <a:pt x="98041" y="1484"/>
                    <a:pt x="98187" y="0"/>
                    <a:pt x="98360" y="0"/>
                  </a:cubicBezTo>
                  <a:close/>
                  <a:moveTo>
                    <a:pt x="77230" y="0"/>
                  </a:moveTo>
                  <a:lnTo>
                    <a:pt x="78268" y="0"/>
                  </a:lnTo>
                  <a:cubicBezTo>
                    <a:pt x="78323" y="0"/>
                    <a:pt x="78363" y="431"/>
                    <a:pt x="78363" y="957"/>
                  </a:cubicBezTo>
                  <a:lnTo>
                    <a:pt x="78363" y="52398"/>
                  </a:lnTo>
                  <a:lnTo>
                    <a:pt x="84623" y="52398"/>
                  </a:lnTo>
                  <a:lnTo>
                    <a:pt x="84623" y="3304"/>
                  </a:lnTo>
                  <a:cubicBezTo>
                    <a:pt x="84623" y="1484"/>
                    <a:pt x="84768" y="0"/>
                    <a:pt x="84940" y="0"/>
                  </a:cubicBezTo>
                  <a:lnTo>
                    <a:pt x="85979" y="0"/>
                  </a:lnTo>
                  <a:cubicBezTo>
                    <a:pt x="86029" y="0"/>
                    <a:pt x="86074" y="431"/>
                    <a:pt x="86074" y="957"/>
                  </a:cubicBezTo>
                  <a:lnTo>
                    <a:pt x="86074" y="116483"/>
                  </a:lnTo>
                  <a:cubicBezTo>
                    <a:pt x="86074" y="118303"/>
                    <a:pt x="85929" y="119788"/>
                    <a:pt x="85757" y="119788"/>
                  </a:cubicBezTo>
                  <a:lnTo>
                    <a:pt x="84718" y="119788"/>
                  </a:lnTo>
                  <a:cubicBezTo>
                    <a:pt x="84668" y="119788"/>
                    <a:pt x="84623" y="119357"/>
                    <a:pt x="84623" y="118830"/>
                  </a:cubicBezTo>
                  <a:lnTo>
                    <a:pt x="84623" y="66815"/>
                  </a:lnTo>
                  <a:lnTo>
                    <a:pt x="78363" y="66815"/>
                  </a:lnTo>
                  <a:lnTo>
                    <a:pt x="78363" y="116435"/>
                  </a:lnTo>
                  <a:cubicBezTo>
                    <a:pt x="78363" y="118303"/>
                    <a:pt x="78223" y="119788"/>
                    <a:pt x="78051" y="119788"/>
                  </a:cubicBezTo>
                  <a:lnTo>
                    <a:pt x="77012" y="119788"/>
                  </a:lnTo>
                  <a:cubicBezTo>
                    <a:pt x="76957" y="119788"/>
                    <a:pt x="76917" y="119309"/>
                    <a:pt x="76917" y="118783"/>
                  </a:cubicBezTo>
                  <a:lnTo>
                    <a:pt x="76917" y="3304"/>
                  </a:lnTo>
                  <a:cubicBezTo>
                    <a:pt x="76917" y="1484"/>
                    <a:pt x="77057" y="0"/>
                    <a:pt x="77230" y="0"/>
                  </a:cubicBezTo>
                  <a:close/>
                  <a:moveTo>
                    <a:pt x="59664" y="0"/>
                  </a:moveTo>
                  <a:lnTo>
                    <a:pt x="62529" y="0"/>
                  </a:lnTo>
                  <a:cubicBezTo>
                    <a:pt x="65130" y="0"/>
                    <a:pt x="66810" y="15039"/>
                    <a:pt x="66810" y="38412"/>
                  </a:cubicBezTo>
                  <a:lnTo>
                    <a:pt x="66810" y="38748"/>
                  </a:lnTo>
                  <a:cubicBezTo>
                    <a:pt x="66810" y="66001"/>
                    <a:pt x="64676" y="78262"/>
                    <a:pt x="62134" y="78262"/>
                  </a:cubicBezTo>
                  <a:lnTo>
                    <a:pt x="59705" y="78262"/>
                  </a:lnTo>
                  <a:lnTo>
                    <a:pt x="59705" y="116483"/>
                  </a:lnTo>
                  <a:cubicBezTo>
                    <a:pt x="59705" y="118303"/>
                    <a:pt x="59564" y="119788"/>
                    <a:pt x="59392" y="119788"/>
                  </a:cubicBezTo>
                  <a:lnTo>
                    <a:pt x="58348" y="119788"/>
                  </a:lnTo>
                  <a:cubicBezTo>
                    <a:pt x="58298" y="119788"/>
                    <a:pt x="58252" y="119357"/>
                    <a:pt x="58252" y="118830"/>
                  </a:cubicBezTo>
                  <a:lnTo>
                    <a:pt x="58252" y="14895"/>
                  </a:lnTo>
                  <a:cubicBezTo>
                    <a:pt x="58252" y="6705"/>
                    <a:pt x="58888" y="0"/>
                    <a:pt x="59664" y="0"/>
                  </a:cubicBezTo>
                  <a:close/>
                  <a:moveTo>
                    <a:pt x="40088" y="0"/>
                  </a:moveTo>
                  <a:lnTo>
                    <a:pt x="41108" y="0"/>
                  </a:lnTo>
                  <a:cubicBezTo>
                    <a:pt x="41158" y="0"/>
                    <a:pt x="41199" y="383"/>
                    <a:pt x="41199" y="910"/>
                  </a:cubicBezTo>
                  <a:lnTo>
                    <a:pt x="41199" y="105563"/>
                  </a:lnTo>
                  <a:lnTo>
                    <a:pt x="47895" y="105563"/>
                  </a:lnTo>
                  <a:cubicBezTo>
                    <a:pt x="47945" y="105563"/>
                    <a:pt x="47986" y="105994"/>
                    <a:pt x="47986" y="106521"/>
                  </a:cubicBezTo>
                  <a:lnTo>
                    <a:pt x="47986" y="116675"/>
                  </a:lnTo>
                  <a:cubicBezTo>
                    <a:pt x="47986" y="118399"/>
                    <a:pt x="47854" y="119788"/>
                    <a:pt x="47691" y="119788"/>
                  </a:cubicBezTo>
                  <a:lnTo>
                    <a:pt x="40465" y="119788"/>
                  </a:lnTo>
                  <a:cubicBezTo>
                    <a:pt x="40070" y="119788"/>
                    <a:pt x="39748" y="116435"/>
                    <a:pt x="39748" y="112221"/>
                  </a:cubicBezTo>
                  <a:lnTo>
                    <a:pt x="39748" y="3592"/>
                  </a:lnTo>
                  <a:cubicBezTo>
                    <a:pt x="39748" y="1580"/>
                    <a:pt x="39902" y="0"/>
                    <a:pt x="40088" y="0"/>
                  </a:cubicBezTo>
                  <a:close/>
                  <a:moveTo>
                    <a:pt x="21883" y="0"/>
                  </a:moveTo>
                  <a:lnTo>
                    <a:pt x="28397" y="0"/>
                  </a:lnTo>
                  <a:cubicBezTo>
                    <a:pt x="28429" y="0"/>
                    <a:pt x="28456" y="143"/>
                    <a:pt x="28479" y="383"/>
                  </a:cubicBezTo>
                  <a:cubicBezTo>
                    <a:pt x="28497" y="670"/>
                    <a:pt x="28501" y="1006"/>
                    <a:pt x="28492" y="1341"/>
                  </a:cubicBezTo>
                  <a:cubicBezTo>
                    <a:pt x="28275" y="8958"/>
                    <a:pt x="27595" y="14324"/>
                    <a:pt x="26842" y="14324"/>
                  </a:cubicBezTo>
                  <a:lnTo>
                    <a:pt x="20324" y="14324"/>
                  </a:lnTo>
                  <a:cubicBezTo>
                    <a:pt x="20297" y="14324"/>
                    <a:pt x="20265" y="14180"/>
                    <a:pt x="20247" y="13892"/>
                  </a:cubicBezTo>
                  <a:cubicBezTo>
                    <a:pt x="20229" y="13605"/>
                    <a:pt x="20224" y="13270"/>
                    <a:pt x="20233" y="12934"/>
                  </a:cubicBezTo>
                  <a:cubicBezTo>
                    <a:pt x="20451" y="5317"/>
                    <a:pt x="21131" y="0"/>
                    <a:pt x="21883" y="0"/>
                  </a:cubicBezTo>
                  <a:close/>
                  <a:moveTo>
                    <a:pt x="1410" y="0"/>
                  </a:moveTo>
                  <a:lnTo>
                    <a:pt x="3973" y="0"/>
                  </a:lnTo>
                  <a:cubicBezTo>
                    <a:pt x="7461" y="0"/>
                    <a:pt x="9997" y="25049"/>
                    <a:pt x="9997" y="59583"/>
                  </a:cubicBezTo>
                  <a:lnTo>
                    <a:pt x="9997" y="59918"/>
                  </a:lnTo>
                  <a:cubicBezTo>
                    <a:pt x="9997" y="94595"/>
                    <a:pt x="7461" y="119788"/>
                    <a:pt x="3973" y="119788"/>
                  </a:cubicBezTo>
                  <a:lnTo>
                    <a:pt x="1410" y="119788"/>
                  </a:lnTo>
                  <a:cubicBezTo>
                    <a:pt x="630" y="119788"/>
                    <a:pt x="0" y="113131"/>
                    <a:pt x="0" y="104893"/>
                  </a:cubicBezTo>
                  <a:lnTo>
                    <a:pt x="0" y="14895"/>
                  </a:lnTo>
                  <a:cubicBezTo>
                    <a:pt x="0" y="6657"/>
                    <a:pt x="630" y="0"/>
                    <a:pt x="1410" y="0"/>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Helvetica Neue"/>
                <a:ea typeface="Helvetica Neue"/>
                <a:cs typeface="Helvetica Neue"/>
                <a:sym typeface="Helvetica Neue"/>
              </a:endParaRPr>
            </a:p>
          </p:txBody>
        </p:sp>
        <p:sp>
          <p:nvSpPr>
            <p:cNvPr id="87" name="Google Shape;87;p10"/>
            <p:cNvSpPr/>
            <p:nvPr/>
          </p:nvSpPr>
          <p:spPr>
            <a:xfrm>
              <a:off x="1907470" y="6392355"/>
              <a:ext cx="3222300" cy="215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800" b="0" i="0" u="none" strike="noStrike" cap="none">
                  <a:solidFill>
                    <a:srgbClr val="CCCCCC"/>
                  </a:solidFill>
                  <a:latin typeface="Arial"/>
                  <a:ea typeface="Arial"/>
                  <a:cs typeface="Arial"/>
                  <a:sym typeface="Arial"/>
                </a:rPr>
                <a:t>© 2020 Delphix. All Rights Reserved. Private and Confidential.</a:t>
              </a:r>
              <a:endParaRPr sz="1467" b="0" i="0" u="none" strike="noStrike" cap="none">
                <a:solidFill>
                  <a:srgbClr val="CCCCCC"/>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Multi-use">
  <p:cSld name="2_Multi-use 8">
    <p:spTree>
      <p:nvGrpSpPr>
        <p:cNvPr id="1" name="Shape 88"/>
        <p:cNvGrpSpPr/>
        <p:nvPr/>
      </p:nvGrpSpPr>
      <p:grpSpPr>
        <a:xfrm>
          <a:off x="0" y="0"/>
          <a:ext cx="0" cy="0"/>
          <a:chOff x="0" y="0"/>
          <a:chExt cx="0" cy="0"/>
        </a:xfrm>
      </p:grpSpPr>
      <p:sp>
        <p:nvSpPr>
          <p:cNvPr id="89" name="Google Shape;89;p11"/>
          <p:cNvSpPr/>
          <p:nvPr/>
        </p:nvSpPr>
        <p:spPr>
          <a:xfrm>
            <a:off x="6033248" y="0"/>
            <a:ext cx="61587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90" name="Google Shape;90;p11"/>
          <p:cNvSpPr txBox="1">
            <a:spLocks noGrp="1"/>
          </p:cNvSpPr>
          <p:nvPr>
            <p:ph type="sldNum" idx="12"/>
          </p:nvPr>
        </p:nvSpPr>
        <p:spPr>
          <a:xfrm>
            <a:off x="11277147" y="6376322"/>
            <a:ext cx="421800" cy="235800"/>
          </a:xfrm>
          <a:prstGeom prst="rect">
            <a:avLst/>
          </a:prstGeom>
          <a:noFill/>
          <a:ln>
            <a:noFill/>
          </a:ln>
        </p:spPr>
        <p:txBody>
          <a:bodyPr spcFirstLastPara="1" wrap="square" lIns="68575" tIns="34275" rIns="68575" bIns="34275" anchor="b" anchorCtr="0">
            <a:noAutofit/>
          </a:bodyPr>
          <a:lstStyle>
            <a:lvl1pPr marL="0" marR="0" lvl="0" indent="0" algn="r">
              <a:lnSpc>
                <a:spcPct val="100000"/>
              </a:lnSpc>
              <a:spcBef>
                <a:spcPts val="0"/>
              </a:spcBef>
              <a:spcAft>
                <a:spcPts val="0"/>
              </a:spcAft>
              <a:buClr>
                <a:srgbClr val="000000"/>
              </a:buClr>
              <a:buSzPts val="600"/>
              <a:buFont typeface="Arial"/>
              <a:buNone/>
              <a:defRPr sz="8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8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8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8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8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8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8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8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8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1" name="Google Shape;91;p11"/>
          <p:cNvSpPr txBox="1">
            <a:spLocks noGrp="1"/>
          </p:cNvSpPr>
          <p:nvPr>
            <p:ph type="title"/>
          </p:nvPr>
        </p:nvSpPr>
        <p:spPr>
          <a:xfrm>
            <a:off x="685800" y="337850"/>
            <a:ext cx="5739600" cy="716700"/>
          </a:xfrm>
          <a:prstGeom prst="rect">
            <a:avLst/>
          </a:prstGeom>
          <a:noFill/>
          <a:ln>
            <a:noFill/>
          </a:ln>
        </p:spPr>
        <p:txBody>
          <a:bodyPr spcFirstLastPara="1" wrap="square" lIns="0" tIns="0" rIns="0" bIns="0" anchor="ctr" anchorCtr="0">
            <a:noAutofit/>
          </a:bodyPr>
          <a:lstStyle>
            <a:lvl1pPr marR="0" lvl="0" algn="l" rtl="0">
              <a:lnSpc>
                <a:spcPct val="90000"/>
              </a:lnSpc>
              <a:spcBef>
                <a:spcPts val="1067"/>
              </a:spcBef>
              <a:spcAft>
                <a:spcPts val="0"/>
              </a:spcAft>
              <a:buClr>
                <a:schemeClr val="dk1"/>
              </a:buClr>
              <a:buSzPts val="2400"/>
              <a:buFont typeface="Arial"/>
              <a:buNone/>
              <a:defRPr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grpSp>
        <p:nvGrpSpPr>
          <p:cNvPr id="92" name="Google Shape;92;p11"/>
          <p:cNvGrpSpPr/>
          <p:nvPr/>
        </p:nvGrpSpPr>
        <p:grpSpPr>
          <a:xfrm>
            <a:off x="685800" y="6412406"/>
            <a:ext cx="4443970" cy="228604"/>
            <a:chOff x="685800" y="6392355"/>
            <a:chExt cx="4443970" cy="215400"/>
          </a:xfrm>
        </p:grpSpPr>
        <p:sp>
          <p:nvSpPr>
            <p:cNvPr id="93" name="Google Shape;93;p11"/>
            <p:cNvSpPr/>
            <p:nvPr/>
          </p:nvSpPr>
          <p:spPr>
            <a:xfrm>
              <a:off x="685800" y="6445456"/>
              <a:ext cx="1161300" cy="109200"/>
            </a:xfrm>
            <a:custGeom>
              <a:avLst/>
              <a:gdLst/>
              <a:ahLst/>
              <a:cxnLst/>
              <a:rect l="l" t="t" r="r" b="b"/>
              <a:pathLst>
                <a:path w="120000" h="120000" extrusionOk="0">
                  <a:moveTo>
                    <a:pt x="20563" y="105675"/>
                  </a:moveTo>
                  <a:lnTo>
                    <a:pt x="27077" y="105675"/>
                  </a:lnTo>
                  <a:cubicBezTo>
                    <a:pt x="27108" y="105675"/>
                    <a:pt x="27140" y="105819"/>
                    <a:pt x="27158" y="106107"/>
                  </a:cubicBezTo>
                  <a:cubicBezTo>
                    <a:pt x="27176" y="106394"/>
                    <a:pt x="27181" y="106730"/>
                    <a:pt x="27172" y="107065"/>
                  </a:cubicBezTo>
                  <a:cubicBezTo>
                    <a:pt x="26954" y="114682"/>
                    <a:pt x="26274" y="119999"/>
                    <a:pt x="25522" y="119999"/>
                  </a:cubicBezTo>
                  <a:lnTo>
                    <a:pt x="19008" y="119999"/>
                  </a:lnTo>
                  <a:cubicBezTo>
                    <a:pt x="18976" y="119999"/>
                    <a:pt x="18945" y="119856"/>
                    <a:pt x="18926" y="119616"/>
                  </a:cubicBezTo>
                  <a:cubicBezTo>
                    <a:pt x="18908" y="119329"/>
                    <a:pt x="18904" y="118994"/>
                    <a:pt x="18913" y="118658"/>
                  </a:cubicBezTo>
                  <a:cubicBezTo>
                    <a:pt x="19130" y="111041"/>
                    <a:pt x="19810" y="105675"/>
                    <a:pt x="20563" y="105675"/>
                  </a:cubicBezTo>
                  <a:close/>
                  <a:moveTo>
                    <a:pt x="21327" y="52837"/>
                  </a:moveTo>
                  <a:lnTo>
                    <a:pt x="27841" y="52837"/>
                  </a:lnTo>
                  <a:cubicBezTo>
                    <a:pt x="27873" y="52837"/>
                    <a:pt x="27900" y="53029"/>
                    <a:pt x="27919" y="53269"/>
                  </a:cubicBezTo>
                  <a:cubicBezTo>
                    <a:pt x="27937" y="53556"/>
                    <a:pt x="27941" y="53892"/>
                    <a:pt x="27932" y="54227"/>
                  </a:cubicBezTo>
                  <a:cubicBezTo>
                    <a:pt x="27715" y="61796"/>
                    <a:pt x="27039" y="67162"/>
                    <a:pt x="26282" y="67162"/>
                  </a:cubicBezTo>
                  <a:lnTo>
                    <a:pt x="19768" y="67162"/>
                  </a:lnTo>
                  <a:cubicBezTo>
                    <a:pt x="19736" y="67162"/>
                    <a:pt x="19709" y="66970"/>
                    <a:pt x="19687" y="66730"/>
                  </a:cubicBezTo>
                  <a:cubicBezTo>
                    <a:pt x="19673" y="66443"/>
                    <a:pt x="19664" y="66108"/>
                    <a:pt x="19673" y="65772"/>
                  </a:cubicBezTo>
                  <a:cubicBezTo>
                    <a:pt x="19891" y="58203"/>
                    <a:pt x="20570" y="52837"/>
                    <a:pt x="21327" y="52837"/>
                  </a:cubicBezTo>
                  <a:close/>
                  <a:moveTo>
                    <a:pt x="60050" y="14273"/>
                  </a:moveTo>
                  <a:cubicBezTo>
                    <a:pt x="59860" y="14273"/>
                    <a:pt x="59705" y="15901"/>
                    <a:pt x="59701" y="17961"/>
                  </a:cubicBezTo>
                  <a:lnTo>
                    <a:pt x="59701" y="64085"/>
                  </a:lnTo>
                  <a:lnTo>
                    <a:pt x="62365" y="64085"/>
                  </a:lnTo>
                  <a:cubicBezTo>
                    <a:pt x="64145" y="64085"/>
                    <a:pt x="65343" y="54122"/>
                    <a:pt x="65343" y="39227"/>
                  </a:cubicBezTo>
                  <a:lnTo>
                    <a:pt x="65343" y="38891"/>
                  </a:lnTo>
                  <a:cubicBezTo>
                    <a:pt x="65343" y="23229"/>
                    <a:pt x="64281" y="14273"/>
                    <a:pt x="62434" y="14273"/>
                  </a:cubicBezTo>
                  <a:close/>
                  <a:moveTo>
                    <a:pt x="1846" y="14225"/>
                  </a:moveTo>
                  <a:cubicBezTo>
                    <a:pt x="1623" y="14225"/>
                    <a:pt x="1447" y="16141"/>
                    <a:pt x="1447" y="18488"/>
                  </a:cubicBezTo>
                  <a:lnTo>
                    <a:pt x="1447" y="105515"/>
                  </a:lnTo>
                  <a:lnTo>
                    <a:pt x="3969" y="105515"/>
                  </a:lnTo>
                  <a:cubicBezTo>
                    <a:pt x="6636" y="105515"/>
                    <a:pt x="8505" y="86883"/>
                    <a:pt x="8505" y="60205"/>
                  </a:cubicBezTo>
                  <a:lnTo>
                    <a:pt x="8505" y="59918"/>
                  </a:lnTo>
                  <a:cubicBezTo>
                    <a:pt x="8505" y="33048"/>
                    <a:pt x="6640" y="14225"/>
                    <a:pt x="3973" y="14225"/>
                  </a:cubicBezTo>
                  <a:close/>
                  <a:moveTo>
                    <a:pt x="109963" y="0"/>
                  </a:moveTo>
                  <a:lnTo>
                    <a:pt x="110784" y="0"/>
                  </a:lnTo>
                  <a:cubicBezTo>
                    <a:pt x="111229" y="0"/>
                    <a:pt x="111651" y="2203"/>
                    <a:pt x="111914" y="5987"/>
                  </a:cubicBezTo>
                  <a:lnTo>
                    <a:pt x="114855" y="47848"/>
                  </a:lnTo>
                  <a:lnTo>
                    <a:pt x="117801" y="5987"/>
                  </a:lnTo>
                  <a:cubicBezTo>
                    <a:pt x="118068" y="2203"/>
                    <a:pt x="118490" y="0"/>
                    <a:pt x="118935" y="0"/>
                  </a:cubicBezTo>
                  <a:lnTo>
                    <a:pt x="119743" y="0"/>
                  </a:lnTo>
                  <a:cubicBezTo>
                    <a:pt x="119779" y="0"/>
                    <a:pt x="119811" y="191"/>
                    <a:pt x="119829" y="526"/>
                  </a:cubicBezTo>
                  <a:cubicBezTo>
                    <a:pt x="119843" y="862"/>
                    <a:pt x="119843" y="1245"/>
                    <a:pt x="119820" y="1580"/>
                  </a:cubicBezTo>
                  <a:lnTo>
                    <a:pt x="115745" y="58768"/>
                  </a:lnTo>
                  <a:lnTo>
                    <a:pt x="119979" y="118208"/>
                  </a:lnTo>
                  <a:cubicBezTo>
                    <a:pt x="120002" y="118543"/>
                    <a:pt x="120002" y="118926"/>
                    <a:pt x="119997" y="119261"/>
                  </a:cubicBezTo>
                  <a:cubicBezTo>
                    <a:pt x="119979" y="119597"/>
                    <a:pt x="119947" y="119788"/>
                    <a:pt x="119911" y="119788"/>
                  </a:cubicBezTo>
                  <a:lnTo>
                    <a:pt x="119071" y="119788"/>
                  </a:lnTo>
                  <a:cubicBezTo>
                    <a:pt x="118627" y="119788"/>
                    <a:pt x="118204" y="117585"/>
                    <a:pt x="117937" y="113801"/>
                  </a:cubicBezTo>
                  <a:lnTo>
                    <a:pt x="114832" y="69593"/>
                  </a:lnTo>
                  <a:lnTo>
                    <a:pt x="111728" y="113801"/>
                  </a:lnTo>
                  <a:cubicBezTo>
                    <a:pt x="111465" y="117585"/>
                    <a:pt x="111043" y="119788"/>
                    <a:pt x="110593" y="119788"/>
                  </a:cubicBezTo>
                  <a:lnTo>
                    <a:pt x="109804" y="119788"/>
                  </a:lnTo>
                  <a:cubicBezTo>
                    <a:pt x="109767" y="119788"/>
                    <a:pt x="109736" y="119597"/>
                    <a:pt x="109722" y="119261"/>
                  </a:cubicBezTo>
                  <a:cubicBezTo>
                    <a:pt x="109704" y="118926"/>
                    <a:pt x="109704" y="118543"/>
                    <a:pt x="109727" y="118208"/>
                  </a:cubicBezTo>
                  <a:lnTo>
                    <a:pt x="113961" y="58768"/>
                  </a:lnTo>
                  <a:lnTo>
                    <a:pt x="109885" y="1580"/>
                  </a:lnTo>
                  <a:cubicBezTo>
                    <a:pt x="109863" y="1245"/>
                    <a:pt x="109858" y="862"/>
                    <a:pt x="109876" y="526"/>
                  </a:cubicBezTo>
                  <a:cubicBezTo>
                    <a:pt x="109895" y="191"/>
                    <a:pt x="109926" y="0"/>
                    <a:pt x="109963" y="0"/>
                  </a:cubicBezTo>
                  <a:close/>
                  <a:moveTo>
                    <a:pt x="98360" y="0"/>
                  </a:moveTo>
                  <a:lnTo>
                    <a:pt x="99402" y="0"/>
                  </a:lnTo>
                  <a:cubicBezTo>
                    <a:pt x="99456" y="0"/>
                    <a:pt x="99497" y="431"/>
                    <a:pt x="99497" y="957"/>
                  </a:cubicBezTo>
                  <a:lnTo>
                    <a:pt x="99497" y="106569"/>
                  </a:lnTo>
                  <a:lnTo>
                    <a:pt x="99497" y="116435"/>
                  </a:lnTo>
                  <a:cubicBezTo>
                    <a:pt x="99497" y="118256"/>
                    <a:pt x="99352" y="119740"/>
                    <a:pt x="99179" y="119740"/>
                  </a:cubicBezTo>
                  <a:lnTo>
                    <a:pt x="98160" y="119740"/>
                  </a:lnTo>
                  <a:cubicBezTo>
                    <a:pt x="98151" y="119788"/>
                    <a:pt x="98146" y="119788"/>
                    <a:pt x="98137" y="119788"/>
                  </a:cubicBezTo>
                  <a:cubicBezTo>
                    <a:pt x="98128" y="119788"/>
                    <a:pt x="98114" y="119788"/>
                    <a:pt x="98105" y="119740"/>
                  </a:cubicBezTo>
                  <a:cubicBezTo>
                    <a:pt x="98069" y="119549"/>
                    <a:pt x="98041" y="119261"/>
                    <a:pt x="98041" y="118830"/>
                  </a:cubicBezTo>
                  <a:lnTo>
                    <a:pt x="98041" y="3304"/>
                  </a:lnTo>
                  <a:cubicBezTo>
                    <a:pt x="98041" y="1484"/>
                    <a:pt x="98187" y="0"/>
                    <a:pt x="98360" y="0"/>
                  </a:cubicBezTo>
                  <a:close/>
                  <a:moveTo>
                    <a:pt x="77230" y="0"/>
                  </a:moveTo>
                  <a:lnTo>
                    <a:pt x="78268" y="0"/>
                  </a:lnTo>
                  <a:cubicBezTo>
                    <a:pt x="78323" y="0"/>
                    <a:pt x="78363" y="431"/>
                    <a:pt x="78363" y="957"/>
                  </a:cubicBezTo>
                  <a:lnTo>
                    <a:pt x="78363" y="52398"/>
                  </a:lnTo>
                  <a:lnTo>
                    <a:pt x="84623" y="52398"/>
                  </a:lnTo>
                  <a:lnTo>
                    <a:pt x="84623" y="3304"/>
                  </a:lnTo>
                  <a:cubicBezTo>
                    <a:pt x="84623" y="1484"/>
                    <a:pt x="84768" y="0"/>
                    <a:pt x="84940" y="0"/>
                  </a:cubicBezTo>
                  <a:lnTo>
                    <a:pt x="85979" y="0"/>
                  </a:lnTo>
                  <a:cubicBezTo>
                    <a:pt x="86029" y="0"/>
                    <a:pt x="86074" y="431"/>
                    <a:pt x="86074" y="957"/>
                  </a:cubicBezTo>
                  <a:lnTo>
                    <a:pt x="86074" y="116483"/>
                  </a:lnTo>
                  <a:cubicBezTo>
                    <a:pt x="86074" y="118303"/>
                    <a:pt x="85929" y="119788"/>
                    <a:pt x="85757" y="119788"/>
                  </a:cubicBezTo>
                  <a:lnTo>
                    <a:pt x="84718" y="119788"/>
                  </a:lnTo>
                  <a:cubicBezTo>
                    <a:pt x="84668" y="119788"/>
                    <a:pt x="84623" y="119357"/>
                    <a:pt x="84623" y="118830"/>
                  </a:cubicBezTo>
                  <a:lnTo>
                    <a:pt x="84623" y="66815"/>
                  </a:lnTo>
                  <a:lnTo>
                    <a:pt x="78363" y="66815"/>
                  </a:lnTo>
                  <a:lnTo>
                    <a:pt x="78363" y="116435"/>
                  </a:lnTo>
                  <a:cubicBezTo>
                    <a:pt x="78363" y="118303"/>
                    <a:pt x="78223" y="119788"/>
                    <a:pt x="78051" y="119788"/>
                  </a:cubicBezTo>
                  <a:lnTo>
                    <a:pt x="77012" y="119788"/>
                  </a:lnTo>
                  <a:cubicBezTo>
                    <a:pt x="76957" y="119788"/>
                    <a:pt x="76917" y="119309"/>
                    <a:pt x="76917" y="118783"/>
                  </a:cubicBezTo>
                  <a:lnTo>
                    <a:pt x="76917" y="3304"/>
                  </a:lnTo>
                  <a:cubicBezTo>
                    <a:pt x="76917" y="1484"/>
                    <a:pt x="77057" y="0"/>
                    <a:pt x="77230" y="0"/>
                  </a:cubicBezTo>
                  <a:close/>
                  <a:moveTo>
                    <a:pt x="59664" y="0"/>
                  </a:moveTo>
                  <a:lnTo>
                    <a:pt x="62529" y="0"/>
                  </a:lnTo>
                  <a:cubicBezTo>
                    <a:pt x="65130" y="0"/>
                    <a:pt x="66810" y="15039"/>
                    <a:pt x="66810" y="38412"/>
                  </a:cubicBezTo>
                  <a:lnTo>
                    <a:pt x="66810" y="38748"/>
                  </a:lnTo>
                  <a:cubicBezTo>
                    <a:pt x="66810" y="66001"/>
                    <a:pt x="64676" y="78262"/>
                    <a:pt x="62134" y="78262"/>
                  </a:cubicBezTo>
                  <a:lnTo>
                    <a:pt x="59705" y="78262"/>
                  </a:lnTo>
                  <a:lnTo>
                    <a:pt x="59705" y="116483"/>
                  </a:lnTo>
                  <a:cubicBezTo>
                    <a:pt x="59705" y="118303"/>
                    <a:pt x="59564" y="119788"/>
                    <a:pt x="59392" y="119788"/>
                  </a:cubicBezTo>
                  <a:lnTo>
                    <a:pt x="58348" y="119788"/>
                  </a:lnTo>
                  <a:cubicBezTo>
                    <a:pt x="58298" y="119788"/>
                    <a:pt x="58252" y="119357"/>
                    <a:pt x="58252" y="118830"/>
                  </a:cubicBezTo>
                  <a:lnTo>
                    <a:pt x="58252" y="14895"/>
                  </a:lnTo>
                  <a:cubicBezTo>
                    <a:pt x="58252" y="6705"/>
                    <a:pt x="58888" y="0"/>
                    <a:pt x="59664" y="0"/>
                  </a:cubicBezTo>
                  <a:close/>
                  <a:moveTo>
                    <a:pt x="40088" y="0"/>
                  </a:moveTo>
                  <a:lnTo>
                    <a:pt x="41108" y="0"/>
                  </a:lnTo>
                  <a:cubicBezTo>
                    <a:pt x="41158" y="0"/>
                    <a:pt x="41199" y="383"/>
                    <a:pt x="41199" y="910"/>
                  </a:cubicBezTo>
                  <a:lnTo>
                    <a:pt x="41199" y="105563"/>
                  </a:lnTo>
                  <a:lnTo>
                    <a:pt x="47895" y="105563"/>
                  </a:lnTo>
                  <a:cubicBezTo>
                    <a:pt x="47945" y="105563"/>
                    <a:pt x="47986" y="105994"/>
                    <a:pt x="47986" y="106521"/>
                  </a:cubicBezTo>
                  <a:lnTo>
                    <a:pt x="47986" y="116675"/>
                  </a:lnTo>
                  <a:cubicBezTo>
                    <a:pt x="47986" y="118399"/>
                    <a:pt x="47854" y="119788"/>
                    <a:pt x="47691" y="119788"/>
                  </a:cubicBezTo>
                  <a:lnTo>
                    <a:pt x="40465" y="119788"/>
                  </a:lnTo>
                  <a:cubicBezTo>
                    <a:pt x="40070" y="119788"/>
                    <a:pt x="39748" y="116435"/>
                    <a:pt x="39748" y="112221"/>
                  </a:cubicBezTo>
                  <a:lnTo>
                    <a:pt x="39748" y="3592"/>
                  </a:lnTo>
                  <a:cubicBezTo>
                    <a:pt x="39748" y="1580"/>
                    <a:pt x="39902" y="0"/>
                    <a:pt x="40088" y="0"/>
                  </a:cubicBezTo>
                  <a:close/>
                  <a:moveTo>
                    <a:pt x="21883" y="0"/>
                  </a:moveTo>
                  <a:lnTo>
                    <a:pt x="28397" y="0"/>
                  </a:lnTo>
                  <a:cubicBezTo>
                    <a:pt x="28429" y="0"/>
                    <a:pt x="28456" y="143"/>
                    <a:pt x="28479" y="383"/>
                  </a:cubicBezTo>
                  <a:cubicBezTo>
                    <a:pt x="28497" y="670"/>
                    <a:pt x="28501" y="1006"/>
                    <a:pt x="28492" y="1341"/>
                  </a:cubicBezTo>
                  <a:cubicBezTo>
                    <a:pt x="28275" y="8958"/>
                    <a:pt x="27595" y="14324"/>
                    <a:pt x="26842" y="14324"/>
                  </a:cubicBezTo>
                  <a:lnTo>
                    <a:pt x="20324" y="14324"/>
                  </a:lnTo>
                  <a:cubicBezTo>
                    <a:pt x="20297" y="14324"/>
                    <a:pt x="20265" y="14180"/>
                    <a:pt x="20247" y="13892"/>
                  </a:cubicBezTo>
                  <a:cubicBezTo>
                    <a:pt x="20229" y="13605"/>
                    <a:pt x="20224" y="13270"/>
                    <a:pt x="20233" y="12934"/>
                  </a:cubicBezTo>
                  <a:cubicBezTo>
                    <a:pt x="20451" y="5317"/>
                    <a:pt x="21131" y="0"/>
                    <a:pt x="21883" y="0"/>
                  </a:cubicBezTo>
                  <a:close/>
                  <a:moveTo>
                    <a:pt x="1410" y="0"/>
                  </a:moveTo>
                  <a:lnTo>
                    <a:pt x="3973" y="0"/>
                  </a:lnTo>
                  <a:cubicBezTo>
                    <a:pt x="7461" y="0"/>
                    <a:pt x="9997" y="25049"/>
                    <a:pt x="9997" y="59583"/>
                  </a:cubicBezTo>
                  <a:lnTo>
                    <a:pt x="9997" y="59918"/>
                  </a:lnTo>
                  <a:cubicBezTo>
                    <a:pt x="9997" y="94595"/>
                    <a:pt x="7461" y="119788"/>
                    <a:pt x="3973" y="119788"/>
                  </a:cubicBezTo>
                  <a:lnTo>
                    <a:pt x="1410" y="119788"/>
                  </a:lnTo>
                  <a:cubicBezTo>
                    <a:pt x="630" y="119788"/>
                    <a:pt x="0" y="113131"/>
                    <a:pt x="0" y="104893"/>
                  </a:cubicBezTo>
                  <a:lnTo>
                    <a:pt x="0" y="14895"/>
                  </a:lnTo>
                  <a:cubicBezTo>
                    <a:pt x="0" y="6657"/>
                    <a:pt x="630" y="0"/>
                    <a:pt x="1410" y="0"/>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Helvetica Neue"/>
                <a:ea typeface="Helvetica Neue"/>
                <a:cs typeface="Helvetica Neue"/>
                <a:sym typeface="Helvetica Neue"/>
              </a:endParaRPr>
            </a:p>
          </p:txBody>
        </p:sp>
        <p:sp>
          <p:nvSpPr>
            <p:cNvPr id="94" name="Google Shape;94;p11"/>
            <p:cNvSpPr/>
            <p:nvPr/>
          </p:nvSpPr>
          <p:spPr>
            <a:xfrm>
              <a:off x="1907470" y="6392355"/>
              <a:ext cx="3222300" cy="215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800" b="0" i="0" u="none" strike="noStrike" cap="none">
                  <a:solidFill>
                    <a:srgbClr val="CCCCCC"/>
                  </a:solidFill>
                  <a:latin typeface="Arial"/>
                  <a:ea typeface="Arial"/>
                  <a:cs typeface="Arial"/>
                  <a:sym typeface="Arial"/>
                </a:rPr>
                <a:t>© 2020 Delphix. All Rights Reserved. Private and Confidential.</a:t>
              </a:r>
              <a:endParaRPr sz="1467" b="0" i="0" u="none" strike="noStrike" cap="none">
                <a:solidFill>
                  <a:srgbClr val="CCCCCC"/>
                </a:solidFill>
                <a:latin typeface="Arial"/>
                <a:ea typeface="Arial"/>
                <a:cs typeface="Arial"/>
                <a:sym typeface="Arial"/>
              </a:endParaRPr>
            </a:p>
          </p:txBody>
        </p:sp>
      </p:grpSp>
      <p:sp>
        <p:nvSpPr>
          <p:cNvPr id="95" name="Google Shape;95;p11"/>
          <p:cNvSpPr txBox="1">
            <a:spLocks noGrp="1"/>
          </p:cNvSpPr>
          <p:nvPr>
            <p:ph type="body" idx="1"/>
          </p:nvPr>
        </p:nvSpPr>
        <p:spPr>
          <a:xfrm>
            <a:off x="685801" y="1257569"/>
            <a:ext cx="4959900" cy="411900"/>
          </a:xfrm>
          <a:prstGeom prst="rect">
            <a:avLst/>
          </a:prstGeom>
          <a:noFill/>
          <a:ln>
            <a:noFill/>
          </a:ln>
        </p:spPr>
        <p:txBody>
          <a:bodyPr spcFirstLastPara="1" wrap="square" lIns="0" tIns="0" rIns="0" bIns="0" anchor="t" anchorCtr="0">
            <a:noAutofit/>
          </a:bodyPr>
          <a:lstStyle>
            <a:lvl1pPr marL="457200" lvl="0" indent="-228600" algn="l" rtl="0">
              <a:lnSpc>
                <a:spcPct val="115000"/>
              </a:lnSpc>
              <a:spcBef>
                <a:spcPts val="1000"/>
              </a:spcBef>
              <a:spcAft>
                <a:spcPts val="0"/>
              </a:spcAft>
              <a:buClr>
                <a:schemeClr val="dk1"/>
              </a:buClr>
              <a:buSzPts val="1400"/>
              <a:buNone/>
              <a:defRPr b="1"/>
            </a:lvl1pPr>
            <a:lvl2pPr marL="914400" lvl="1" indent="-342900" algn="l" rtl="0">
              <a:lnSpc>
                <a:spcPct val="115000"/>
              </a:lnSpc>
              <a:spcBef>
                <a:spcPts val="500"/>
              </a:spcBef>
              <a:spcAft>
                <a:spcPts val="0"/>
              </a:spcAft>
              <a:buClr>
                <a:schemeClr val="dk1"/>
              </a:buClr>
              <a:buSzPts val="1800"/>
              <a:buChar char="○"/>
              <a:defRPr/>
            </a:lvl2pPr>
            <a:lvl3pPr marL="1371600" lvl="2" indent="-342900" algn="l" rtl="0">
              <a:lnSpc>
                <a:spcPct val="115000"/>
              </a:lnSpc>
              <a:spcBef>
                <a:spcPts val="500"/>
              </a:spcBef>
              <a:spcAft>
                <a:spcPts val="0"/>
              </a:spcAft>
              <a:buClr>
                <a:schemeClr val="dk1"/>
              </a:buClr>
              <a:buSzPts val="1800"/>
              <a:buChar char="○"/>
              <a:defRPr/>
            </a:lvl3pPr>
            <a:lvl4pPr marL="1828800" lvl="3" indent="-342900" algn="l" rtl="0">
              <a:lnSpc>
                <a:spcPct val="115000"/>
              </a:lnSpc>
              <a:spcBef>
                <a:spcPts val="500"/>
              </a:spcBef>
              <a:spcAft>
                <a:spcPts val="0"/>
              </a:spcAft>
              <a:buClr>
                <a:schemeClr val="dk1"/>
              </a:buClr>
              <a:buSzPts val="1800"/>
              <a:buChar char="○"/>
              <a:defRPr/>
            </a:lvl4pPr>
            <a:lvl5pPr marL="2286000" lvl="4" indent="-342900" algn="l" rtl="0">
              <a:lnSpc>
                <a:spcPct val="115000"/>
              </a:lnSpc>
              <a:spcBef>
                <a:spcPts val="500"/>
              </a:spcBef>
              <a:spcAft>
                <a:spcPts val="0"/>
              </a:spcAft>
              <a:buClr>
                <a:schemeClr val="dk1"/>
              </a:buClr>
              <a:buSzPts val="1800"/>
              <a:buChar char="○"/>
              <a:defRPr/>
            </a:lvl5pPr>
            <a:lvl6pPr marL="2743200" lvl="5" indent="-342900" algn="l" rtl="0">
              <a:lnSpc>
                <a:spcPct val="115000"/>
              </a:lnSpc>
              <a:spcBef>
                <a:spcPts val="500"/>
              </a:spcBef>
              <a:spcAft>
                <a:spcPts val="0"/>
              </a:spcAft>
              <a:buClr>
                <a:schemeClr val="dk1"/>
              </a:buClr>
              <a:buSzPts val="1800"/>
              <a:buChar char="•"/>
              <a:defRPr/>
            </a:lvl6pPr>
            <a:lvl7pPr marL="3200400" lvl="6" indent="-342900" algn="l" rtl="0">
              <a:lnSpc>
                <a:spcPct val="115000"/>
              </a:lnSpc>
              <a:spcBef>
                <a:spcPts val="500"/>
              </a:spcBef>
              <a:spcAft>
                <a:spcPts val="0"/>
              </a:spcAft>
              <a:buClr>
                <a:schemeClr val="dk1"/>
              </a:buClr>
              <a:buSzPts val="1800"/>
              <a:buChar char="•"/>
              <a:defRPr/>
            </a:lvl7pPr>
            <a:lvl8pPr marL="3657600" lvl="7" indent="-342900" algn="l" rtl="0">
              <a:lnSpc>
                <a:spcPct val="115000"/>
              </a:lnSpc>
              <a:spcBef>
                <a:spcPts val="500"/>
              </a:spcBef>
              <a:spcAft>
                <a:spcPts val="0"/>
              </a:spcAft>
              <a:buClr>
                <a:schemeClr val="dk1"/>
              </a:buClr>
              <a:buSzPts val="1800"/>
              <a:buChar char="•"/>
              <a:defRPr/>
            </a:lvl8pPr>
            <a:lvl9pPr marL="4114800" lvl="8" indent="-342900" algn="l" rtl="0">
              <a:lnSpc>
                <a:spcPct val="115000"/>
              </a:lnSpc>
              <a:spcBef>
                <a:spcPts val="500"/>
              </a:spcBef>
              <a:spcAft>
                <a:spcPts val="0"/>
              </a:spcAft>
              <a:buClr>
                <a:schemeClr val="dk1"/>
              </a:buClr>
              <a:buSzPts val="1800"/>
              <a:buChar char="•"/>
              <a:defRPr/>
            </a:lvl9pPr>
          </a:lstStyle>
          <a:p>
            <a:endParaRPr/>
          </a:p>
        </p:txBody>
      </p:sp>
      <p:sp>
        <p:nvSpPr>
          <p:cNvPr id="96" name="Google Shape;96;p11"/>
          <p:cNvSpPr txBox="1">
            <a:spLocks noGrp="1"/>
          </p:cNvSpPr>
          <p:nvPr>
            <p:ph type="body" idx="2"/>
          </p:nvPr>
        </p:nvSpPr>
        <p:spPr>
          <a:xfrm>
            <a:off x="6733355" y="1257569"/>
            <a:ext cx="5169600" cy="411900"/>
          </a:xfrm>
          <a:prstGeom prst="rect">
            <a:avLst/>
          </a:prstGeom>
          <a:noFill/>
          <a:ln>
            <a:noFill/>
          </a:ln>
        </p:spPr>
        <p:txBody>
          <a:bodyPr spcFirstLastPara="1" wrap="square" lIns="0" tIns="0" rIns="0" bIns="0" anchor="t" anchorCtr="0">
            <a:noAutofit/>
          </a:bodyPr>
          <a:lstStyle>
            <a:lvl1pPr marL="457200" lvl="0" indent="-228600" algn="l" rtl="0">
              <a:lnSpc>
                <a:spcPct val="115000"/>
              </a:lnSpc>
              <a:spcBef>
                <a:spcPts val="1000"/>
              </a:spcBef>
              <a:spcAft>
                <a:spcPts val="0"/>
              </a:spcAft>
              <a:buClr>
                <a:srgbClr val="FFFFFF"/>
              </a:buClr>
              <a:buSzPts val="1400"/>
              <a:buNone/>
              <a:defRPr b="1">
                <a:solidFill>
                  <a:srgbClr val="FFFFFF"/>
                </a:solidFill>
              </a:defRPr>
            </a:lvl1pPr>
            <a:lvl2pPr marL="914400" lvl="1" indent="-342900" algn="l" rtl="0">
              <a:lnSpc>
                <a:spcPct val="115000"/>
              </a:lnSpc>
              <a:spcBef>
                <a:spcPts val="500"/>
              </a:spcBef>
              <a:spcAft>
                <a:spcPts val="0"/>
              </a:spcAft>
              <a:buClr>
                <a:srgbClr val="FFFFFF"/>
              </a:buClr>
              <a:buSzPts val="1800"/>
              <a:buChar char="○"/>
              <a:defRPr>
                <a:solidFill>
                  <a:srgbClr val="FFFFFF"/>
                </a:solidFill>
              </a:defRPr>
            </a:lvl2pPr>
            <a:lvl3pPr marL="1371600" lvl="2" indent="-342900" algn="l" rtl="0">
              <a:lnSpc>
                <a:spcPct val="115000"/>
              </a:lnSpc>
              <a:spcBef>
                <a:spcPts val="500"/>
              </a:spcBef>
              <a:spcAft>
                <a:spcPts val="0"/>
              </a:spcAft>
              <a:buClr>
                <a:srgbClr val="FFFFFF"/>
              </a:buClr>
              <a:buSzPts val="1800"/>
              <a:buChar char="○"/>
              <a:defRPr>
                <a:solidFill>
                  <a:srgbClr val="FFFFFF"/>
                </a:solidFill>
              </a:defRPr>
            </a:lvl3pPr>
            <a:lvl4pPr marL="1828800" lvl="3" indent="-342900" algn="l" rtl="0">
              <a:lnSpc>
                <a:spcPct val="115000"/>
              </a:lnSpc>
              <a:spcBef>
                <a:spcPts val="500"/>
              </a:spcBef>
              <a:spcAft>
                <a:spcPts val="0"/>
              </a:spcAft>
              <a:buClr>
                <a:srgbClr val="FFFFFF"/>
              </a:buClr>
              <a:buSzPts val="1800"/>
              <a:buChar char="○"/>
              <a:defRPr>
                <a:solidFill>
                  <a:srgbClr val="FFFFFF"/>
                </a:solidFill>
              </a:defRPr>
            </a:lvl4pPr>
            <a:lvl5pPr marL="2286000" lvl="4" indent="-342900" algn="l" rtl="0">
              <a:lnSpc>
                <a:spcPct val="115000"/>
              </a:lnSpc>
              <a:spcBef>
                <a:spcPts val="500"/>
              </a:spcBef>
              <a:spcAft>
                <a:spcPts val="0"/>
              </a:spcAft>
              <a:buClr>
                <a:srgbClr val="FFFFFF"/>
              </a:buClr>
              <a:buSzPts val="1800"/>
              <a:buChar char="○"/>
              <a:defRPr>
                <a:solidFill>
                  <a:srgbClr val="FFFFFF"/>
                </a:solidFill>
              </a:defRPr>
            </a:lvl5pPr>
            <a:lvl6pPr marL="2743200" lvl="5" indent="-342900" algn="l" rtl="0">
              <a:lnSpc>
                <a:spcPct val="115000"/>
              </a:lnSpc>
              <a:spcBef>
                <a:spcPts val="500"/>
              </a:spcBef>
              <a:spcAft>
                <a:spcPts val="0"/>
              </a:spcAft>
              <a:buClr>
                <a:srgbClr val="FFFFFF"/>
              </a:buClr>
              <a:buSzPts val="1800"/>
              <a:buChar char="•"/>
              <a:defRPr>
                <a:solidFill>
                  <a:srgbClr val="FFFFFF"/>
                </a:solidFill>
              </a:defRPr>
            </a:lvl6pPr>
            <a:lvl7pPr marL="3200400" lvl="6" indent="-342900" algn="l" rtl="0">
              <a:lnSpc>
                <a:spcPct val="115000"/>
              </a:lnSpc>
              <a:spcBef>
                <a:spcPts val="500"/>
              </a:spcBef>
              <a:spcAft>
                <a:spcPts val="0"/>
              </a:spcAft>
              <a:buClr>
                <a:srgbClr val="FFFFFF"/>
              </a:buClr>
              <a:buSzPts val="1800"/>
              <a:buChar char="•"/>
              <a:defRPr>
                <a:solidFill>
                  <a:srgbClr val="FFFFFF"/>
                </a:solidFill>
              </a:defRPr>
            </a:lvl7pPr>
            <a:lvl8pPr marL="3657600" lvl="7" indent="-342900" algn="l" rtl="0">
              <a:lnSpc>
                <a:spcPct val="115000"/>
              </a:lnSpc>
              <a:spcBef>
                <a:spcPts val="500"/>
              </a:spcBef>
              <a:spcAft>
                <a:spcPts val="0"/>
              </a:spcAft>
              <a:buClr>
                <a:srgbClr val="FFFFFF"/>
              </a:buClr>
              <a:buSzPts val="1800"/>
              <a:buChar char="•"/>
              <a:defRPr>
                <a:solidFill>
                  <a:srgbClr val="FFFFFF"/>
                </a:solidFill>
              </a:defRPr>
            </a:lvl8pPr>
            <a:lvl9pPr marL="4114800" lvl="8" indent="-342900" algn="l" rtl="0">
              <a:lnSpc>
                <a:spcPct val="115000"/>
              </a:lnSpc>
              <a:spcBef>
                <a:spcPts val="500"/>
              </a:spcBef>
              <a:spcAft>
                <a:spcPts val="0"/>
              </a:spcAft>
              <a:buClr>
                <a:srgbClr val="FFFFFF"/>
              </a:buClr>
              <a:buSzPts val="1800"/>
              <a:buChar char="•"/>
              <a:defRPr>
                <a:solidFill>
                  <a:srgbClr val="FFFFFF"/>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Multi-use 3">
  <p:cSld name="2_Multi-use 8_1">
    <p:spTree>
      <p:nvGrpSpPr>
        <p:cNvPr id="1" name="Shape 97"/>
        <p:cNvGrpSpPr/>
        <p:nvPr/>
      </p:nvGrpSpPr>
      <p:grpSpPr>
        <a:xfrm>
          <a:off x="0" y="0"/>
          <a:ext cx="0" cy="0"/>
          <a:chOff x="0" y="0"/>
          <a:chExt cx="0" cy="0"/>
        </a:xfrm>
      </p:grpSpPr>
      <p:sp>
        <p:nvSpPr>
          <p:cNvPr id="98" name="Google Shape;98;p12"/>
          <p:cNvSpPr/>
          <p:nvPr/>
        </p:nvSpPr>
        <p:spPr>
          <a:xfrm>
            <a:off x="6033248" y="0"/>
            <a:ext cx="61587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99" name="Google Shape;99;p12"/>
          <p:cNvSpPr txBox="1">
            <a:spLocks noGrp="1"/>
          </p:cNvSpPr>
          <p:nvPr>
            <p:ph type="sldNum" idx="12"/>
          </p:nvPr>
        </p:nvSpPr>
        <p:spPr>
          <a:xfrm>
            <a:off x="11277147" y="6376322"/>
            <a:ext cx="421800" cy="235800"/>
          </a:xfrm>
          <a:prstGeom prst="rect">
            <a:avLst/>
          </a:prstGeom>
          <a:noFill/>
          <a:ln>
            <a:noFill/>
          </a:ln>
        </p:spPr>
        <p:txBody>
          <a:bodyPr spcFirstLastPara="1" wrap="square" lIns="68575" tIns="34275" rIns="68575" bIns="34275" anchor="b" anchorCtr="0">
            <a:noAutofit/>
          </a:bodyPr>
          <a:lstStyle>
            <a:lvl1pPr marL="0" marR="0" lvl="0" indent="0" algn="r" rtl="0">
              <a:lnSpc>
                <a:spcPct val="100000"/>
              </a:lnSpc>
              <a:spcBef>
                <a:spcPts val="0"/>
              </a:spcBef>
              <a:spcAft>
                <a:spcPts val="0"/>
              </a:spcAft>
              <a:buClr>
                <a:srgbClr val="000000"/>
              </a:buClr>
              <a:buSzPts val="600"/>
              <a:buFont typeface="Arial"/>
              <a:buNone/>
              <a:defRPr sz="800" b="1"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800" b="1"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800" b="1"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800" b="1"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800" b="1"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800" b="1"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800" b="1"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800" b="1"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8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0" name="Google Shape;100;p12"/>
          <p:cNvSpPr txBox="1">
            <a:spLocks noGrp="1"/>
          </p:cNvSpPr>
          <p:nvPr>
            <p:ph type="title"/>
          </p:nvPr>
        </p:nvSpPr>
        <p:spPr>
          <a:xfrm>
            <a:off x="685800" y="337850"/>
            <a:ext cx="5739600" cy="716700"/>
          </a:xfrm>
          <a:prstGeom prst="rect">
            <a:avLst/>
          </a:prstGeom>
          <a:noFill/>
          <a:ln>
            <a:noFill/>
          </a:ln>
        </p:spPr>
        <p:txBody>
          <a:bodyPr spcFirstLastPara="1" wrap="square" lIns="0" tIns="0" rIns="0" bIns="0" anchor="ctr" anchorCtr="0">
            <a:noAutofit/>
          </a:bodyPr>
          <a:lstStyle>
            <a:lvl1pPr marR="0" lvl="0" algn="l" rtl="0">
              <a:lnSpc>
                <a:spcPct val="90000"/>
              </a:lnSpc>
              <a:spcBef>
                <a:spcPts val="1067"/>
              </a:spcBef>
              <a:spcAft>
                <a:spcPts val="0"/>
              </a:spcAft>
              <a:buClr>
                <a:schemeClr val="dk1"/>
              </a:buClr>
              <a:buSzPts val="2400"/>
              <a:buFont typeface="Arial"/>
              <a:buNone/>
              <a:defRPr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grpSp>
        <p:nvGrpSpPr>
          <p:cNvPr id="101" name="Google Shape;101;p12"/>
          <p:cNvGrpSpPr/>
          <p:nvPr/>
        </p:nvGrpSpPr>
        <p:grpSpPr>
          <a:xfrm>
            <a:off x="685800" y="6412406"/>
            <a:ext cx="4443970" cy="228604"/>
            <a:chOff x="685800" y="6392355"/>
            <a:chExt cx="4443970" cy="215400"/>
          </a:xfrm>
        </p:grpSpPr>
        <p:sp>
          <p:nvSpPr>
            <p:cNvPr id="102" name="Google Shape;102;p12"/>
            <p:cNvSpPr/>
            <p:nvPr/>
          </p:nvSpPr>
          <p:spPr>
            <a:xfrm>
              <a:off x="685800" y="6445456"/>
              <a:ext cx="1161300" cy="109200"/>
            </a:xfrm>
            <a:custGeom>
              <a:avLst/>
              <a:gdLst/>
              <a:ahLst/>
              <a:cxnLst/>
              <a:rect l="l" t="t" r="r" b="b"/>
              <a:pathLst>
                <a:path w="120000" h="120000" extrusionOk="0">
                  <a:moveTo>
                    <a:pt x="20563" y="105675"/>
                  </a:moveTo>
                  <a:lnTo>
                    <a:pt x="27077" y="105675"/>
                  </a:lnTo>
                  <a:cubicBezTo>
                    <a:pt x="27108" y="105675"/>
                    <a:pt x="27140" y="105819"/>
                    <a:pt x="27158" y="106107"/>
                  </a:cubicBezTo>
                  <a:cubicBezTo>
                    <a:pt x="27176" y="106394"/>
                    <a:pt x="27181" y="106730"/>
                    <a:pt x="27172" y="107065"/>
                  </a:cubicBezTo>
                  <a:cubicBezTo>
                    <a:pt x="26954" y="114682"/>
                    <a:pt x="26274" y="119999"/>
                    <a:pt x="25522" y="119999"/>
                  </a:cubicBezTo>
                  <a:lnTo>
                    <a:pt x="19008" y="119999"/>
                  </a:lnTo>
                  <a:cubicBezTo>
                    <a:pt x="18976" y="119999"/>
                    <a:pt x="18945" y="119856"/>
                    <a:pt x="18926" y="119616"/>
                  </a:cubicBezTo>
                  <a:cubicBezTo>
                    <a:pt x="18908" y="119329"/>
                    <a:pt x="18904" y="118994"/>
                    <a:pt x="18913" y="118658"/>
                  </a:cubicBezTo>
                  <a:cubicBezTo>
                    <a:pt x="19130" y="111041"/>
                    <a:pt x="19810" y="105675"/>
                    <a:pt x="20563" y="105675"/>
                  </a:cubicBezTo>
                  <a:close/>
                  <a:moveTo>
                    <a:pt x="21327" y="52837"/>
                  </a:moveTo>
                  <a:lnTo>
                    <a:pt x="27841" y="52837"/>
                  </a:lnTo>
                  <a:cubicBezTo>
                    <a:pt x="27873" y="52837"/>
                    <a:pt x="27900" y="53029"/>
                    <a:pt x="27919" y="53269"/>
                  </a:cubicBezTo>
                  <a:cubicBezTo>
                    <a:pt x="27937" y="53556"/>
                    <a:pt x="27941" y="53892"/>
                    <a:pt x="27932" y="54227"/>
                  </a:cubicBezTo>
                  <a:cubicBezTo>
                    <a:pt x="27715" y="61796"/>
                    <a:pt x="27039" y="67162"/>
                    <a:pt x="26282" y="67162"/>
                  </a:cubicBezTo>
                  <a:lnTo>
                    <a:pt x="19768" y="67162"/>
                  </a:lnTo>
                  <a:cubicBezTo>
                    <a:pt x="19736" y="67162"/>
                    <a:pt x="19709" y="66970"/>
                    <a:pt x="19687" y="66730"/>
                  </a:cubicBezTo>
                  <a:cubicBezTo>
                    <a:pt x="19673" y="66443"/>
                    <a:pt x="19664" y="66108"/>
                    <a:pt x="19673" y="65772"/>
                  </a:cubicBezTo>
                  <a:cubicBezTo>
                    <a:pt x="19891" y="58203"/>
                    <a:pt x="20570" y="52837"/>
                    <a:pt x="21327" y="52837"/>
                  </a:cubicBezTo>
                  <a:close/>
                  <a:moveTo>
                    <a:pt x="60050" y="14273"/>
                  </a:moveTo>
                  <a:cubicBezTo>
                    <a:pt x="59860" y="14273"/>
                    <a:pt x="59705" y="15901"/>
                    <a:pt x="59701" y="17961"/>
                  </a:cubicBezTo>
                  <a:lnTo>
                    <a:pt x="59701" y="64085"/>
                  </a:lnTo>
                  <a:lnTo>
                    <a:pt x="62365" y="64085"/>
                  </a:lnTo>
                  <a:cubicBezTo>
                    <a:pt x="64145" y="64085"/>
                    <a:pt x="65343" y="54122"/>
                    <a:pt x="65343" y="39227"/>
                  </a:cubicBezTo>
                  <a:lnTo>
                    <a:pt x="65343" y="38891"/>
                  </a:lnTo>
                  <a:cubicBezTo>
                    <a:pt x="65343" y="23229"/>
                    <a:pt x="64281" y="14273"/>
                    <a:pt x="62434" y="14273"/>
                  </a:cubicBezTo>
                  <a:close/>
                  <a:moveTo>
                    <a:pt x="1846" y="14225"/>
                  </a:moveTo>
                  <a:cubicBezTo>
                    <a:pt x="1623" y="14225"/>
                    <a:pt x="1447" y="16141"/>
                    <a:pt x="1447" y="18488"/>
                  </a:cubicBezTo>
                  <a:lnTo>
                    <a:pt x="1447" y="105515"/>
                  </a:lnTo>
                  <a:lnTo>
                    <a:pt x="3969" y="105515"/>
                  </a:lnTo>
                  <a:cubicBezTo>
                    <a:pt x="6636" y="105515"/>
                    <a:pt x="8505" y="86883"/>
                    <a:pt x="8505" y="60205"/>
                  </a:cubicBezTo>
                  <a:lnTo>
                    <a:pt x="8505" y="59918"/>
                  </a:lnTo>
                  <a:cubicBezTo>
                    <a:pt x="8505" y="33048"/>
                    <a:pt x="6640" y="14225"/>
                    <a:pt x="3973" y="14225"/>
                  </a:cubicBezTo>
                  <a:close/>
                  <a:moveTo>
                    <a:pt x="109963" y="0"/>
                  </a:moveTo>
                  <a:lnTo>
                    <a:pt x="110784" y="0"/>
                  </a:lnTo>
                  <a:cubicBezTo>
                    <a:pt x="111229" y="0"/>
                    <a:pt x="111651" y="2203"/>
                    <a:pt x="111914" y="5987"/>
                  </a:cubicBezTo>
                  <a:lnTo>
                    <a:pt x="114855" y="47848"/>
                  </a:lnTo>
                  <a:lnTo>
                    <a:pt x="117801" y="5987"/>
                  </a:lnTo>
                  <a:cubicBezTo>
                    <a:pt x="118068" y="2203"/>
                    <a:pt x="118490" y="0"/>
                    <a:pt x="118935" y="0"/>
                  </a:cubicBezTo>
                  <a:lnTo>
                    <a:pt x="119743" y="0"/>
                  </a:lnTo>
                  <a:cubicBezTo>
                    <a:pt x="119779" y="0"/>
                    <a:pt x="119811" y="191"/>
                    <a:pt x="119829" y="526"/>
                  </a:cubicBezTo>
                  <a:cubicBezTo>
                    <a:pt x="119843" y="862"/>
                    <a:pt x="119843" y="1245"/>
                    <a:pt x="119820" y="1580"/>
                  </a:cubicBezTo>
                  <a:lnTo>
                    <a:pt x="115745" y="58768"/>
                  </a:lnTo>
                  <a:lnTo>
                    <a:pt x="119979" y="118208"/>
                  </a:lnTo>
                  <a:cubicBezTo>
                    <a:pt x="120002" y="118543"/>
                    <a:pt x="120002" y="118926"/>
                    <a:pt x="119997" y="119261"/>
                  </a:cubicBezTo>
                  <a:cubicBezTo>
                    <a:pt x="119979" y="119597"/>
                    <a:pt x="119947" y="119788"/>
                    <a:pt x="119911" y="119788"/>
                  </a:cubicBezTo>
                  <a:lnTo>
                    <a:pt x="119071" y="119788"/>
                  </a:lnTo>
                  <a:cubicBezTo>
                    <a:pt x="118627" y="119788"/>
                    <a:pt x="118204" y="117585"/>
                    <a:pt x="117937" y="113801"/>
                  </a:cubicBezTo>
                  <a:lnTo>
                    <a:pt x="114832" y="69593"/>
                  </a:lnTo>
                  <a:lnTo>
                    <a:pt x="111728" y="113801"/>
                  </a:lnTo>
                  <a:cubicBezTo>
                    <a:pt x="111465" y="117585"/>
                    <a:pt x="111043" y="119788"/>
                    <a:pt x="110593" y="119788"/>
                  </a:cubicBezTo>
                  <a:lnTo>
                    <a:pt x="109804" y="119788"/>
                  </a:lnTo>
                  <a:cubicBezTo>
                    <a:pt x="109767" y="119788"/>
                    <a:pt x="109736" y="119597"/>
                    <a:pt x="109722" y="119261"/>
                  </a:cubicBezTo>
                  <a:cubicBezTo>
                    <a:pt x="109704" y="118926"/>
                    <a:pt x="109704" y="118543"/>
                    <a:pt x="109727" y="118208"/>
                  </a:cubicBezTo>
                  <a:lnTo>
                    <a:pt x="113961" y="58768"/>
                  </a:lnTo>
                  <a:lnTo>
                    <a:pt x="109885" y="1580"/>
                  </a:lnTo>
                  <a:cubicBezTo>
                    <a:pt x="109863" y="1245"/>
                    <a:pt x="109858" y="862"/>
                    <a:pt x="109876" y="526"/>
                  </a:cubicBezTo>
                  <a:cubicBezTo>
                    <a:pt x="109895" y="191"/>
                    <a:pt x="109926" y="0"/>
                    <a:pt x="109963" y="0"/>
                  </a:cubicBezTo>
                  <a:close/>
                  <a:moveTo>
                    <a:pt x="98360" y="0"/>
                  </a:moveTo>
                  <a:lnTo>
                    <a:pt x="99402" y="0"/>
                  </a:lnTo>
                  <a:cubicBezTo>
                    <a:pt x="99456" y="0"/>
                    <a:pt x="99497" y="431"/>
                    <a:pt x="99497" y="957"/>
                  </a:cubicBezTo>
                  <a:lnTo>
                    <a:pt x="99497" y="106569"/>
                  </a:lnTo>
                  <a:lnTo>
                    <a:pt x="99497" y="116435"/>
                  </a:lnTo>
                  <a:cubicBezTo>
                    <a:pt x="99497" y="118256"/>
                    <a:pt x="99352" y="119740"/>
                    <a:pt x="99179" y="119740"/>
                  </a:cubicBezTo>
                  <a:lnTo>
                    <a:pt x="98160" y="119740"/>
                  </a:lnTo>
                  <a:cubicBezTo>
                    <a:pt x="98151" y="119788"/>
                    <a:pt x="98146" y="119788"/>
                    <a:pt x="98137" y="119788"/>
                  </a:cubicBezTo>
                  <a:cubicBezTo>
                    <a:pt x="98128" y="119788"/>
                    <a:pt x="98114" y="119788"/>
                    <a:pt x="98105" y="119740"/>
                  </a:cubicBezTo>
                  <a:cubicBezTo>
                    <a:pt x="98069" y="119549"/>
                    <a:pt x="98041" y="119261"/>
                    <a:pt x="98041" y="118830"/>
                  </a:cubicBezTo>
                  <a:lnTo>
                    <a:pt x="98041" y="3304"/>
                  </a:lnTo>
                  <a:cubicBezTo>
                    <a:pt x="98041" y="1484"/>
                    <a:pt x="98187" y="0"/>
                    <a:pt x="98360" y="0"/>
                  </a:cubicBezTo>
                  <a:close/>
                  <a:moveTo>
                    <a:pt x="77230" y="0"/>
                  </a:moveTo>
                  <a:lnTo>
                    <a:pt x="78268" y="0"/>
                  </a:lnTo>
                  <a:cubicBezTo>
                    <a:pt x="78323" y="0"/>
                    <a:pt x="78363" y="431"/>
                    <a:pt x="78363" y="957"/>
                  </a:cubicBezTo>
                  <a:lnTo>
                    <a:pt x="78363" y="52398"/>
                  </a:lnTo>
                  <a:lnTo>
                    <a:pt x="84623" y="52398"/>
                  </a:lnTo>
                  <a:lnTo>
                    <a:pt x="84623" y="3304"/>
                  </a:lnTo>
                  <a:cubicBezTo>
                    <a:pt x="84623" y="1484"/>
                    <a:pt x="84768" y="0"/>
                    <a:pt x="84940" y="0"/>
                  </a:cubicBezTo>
                  <a:lnTo>
                    <a:pt x="85979" y="0"/>
                  </a:lnTo>
                  <a:cubicBezTo>
                    <a:pt x="86029" y="0"/>
                    <a:pt x="86074" y="431"/>
                    <a:pt x="86074" y="957"/>
                  </a:cubicBezTo>
                  <a:lnTo>
                    <a:pt x="86074" y="116483"/>
                  </a:lnTo>
                  <a:cubicBezTo>
                    <a:pt x="86074" y="118303"/>
                    <a:pt x="85929" y="119788"/>
                    <a:pt x="85757" y="119788"/>
                  </a:cubicBezTo>
                  <a:lnTo>
                    <a:pt x="84718" y="119788"/>
                  </a:lnTo>
                  <a:cubicBezTo>
                    <a:pt x="84668" y="119788"/>
                    <a:pt x="84623" y="119357"/>
                    <a:pt x="84623" y="118830"/>
                  </a:cubicBezTo>
                  <a:lnTo>
                    <a:pt x="84623" y="66815"/>
                  </a:lnTo>
                  <a:lnTo>
                    <a:pt x="78363" y="66815"/>
                  </a:lnTo>
                  <a:lnTo>
                    <a:pt x="78363" y="116435"/>
                  </a:lnTo>
                  <a:cubicBezTo>
                    <a:pt x="78363" y="118303"/>
                    <a:pt x="78223" y="119788"/>
                    <a:pt x="78051" y="119788"/>
                  </a:cubicBezTo>
                  <a:lnTo>
                    <a:pt x="77012" y="119788"/>
                  </a:lnTo>
                  <a:cubicBezTo>
                    <a:pt x="76957" y="119788"/>
                    <a:pt x="76917" y="119309"/>
                    <a:pt x="76917" y="118783"/>
                  </a:cubicBezTo>
                  <a:lnTo>
                    <a:pt x="76917" y="3304"/>
                  </a:lnTo>
                  <a:cubicBezTo>
                    <a:pt x="76917" y="1484"/>
                    <a:pt x="77057" y="0"/>
                    <a:pt x="77230" y="0"/>
                  </a:cubicBezTo>
                  <a:close/>
                  <a:moveTo>
                    <a:pt x="59664" y="0"/>
                  </a:moveTo>
                  <a:lnTo>
                    <a:pt x="62529" y="0"/>
                  </a:lnTo>
                  <a:cubicBezTo>
                    <a:pt x="65130" y="0"/>
                    <a:pt x="66810" y="15039"/>
                    <a:pt x="66810" y="38412"/>
                  </a:cubicBezTo>
                  <a:lnTo>
                    <a:pt x="66810" y="38748"/>
                  </a:lnTo>
                  <a:cubicBezTo>
                    <a:pt x="66810" y="66001"/>
                    <a:pt x="64676" y="78262"/>
                    <a:pt x="62134" y="78262"/>
                  </a:cubicBezTo>
                  <a:lnTo>
                    <a:pt x="59705" y="78262"/>
                  </a:lnTo>
                  <a:lnTo>
                    <a:pt x="59705" y="116483"/>
                  </a:lnTo>
                  <a:cubicBezTo>
                    <a:pt x="59705" y="118303"/>
                    <a:pt x="59564" y="119788"/>
                    <a:pt x="59392" y="119788"/>
                  </a:cubicBezTo>
                  <a:lnTo>
                    <a:pt x="58348" y="119788"/>
                  </a:lnTo>
                  <a:cubicBezTo>
                    <a:pt x="58298" y="119788"/>
                    <a:pt x="58252" y="119357"/>
                    <a:pt x="58252" y="118830"/>
                  </a:cubicBezTo>
                  <a:lnTo>
                    <a:pt x="58252" y="14895"/>
                  </a:lnTo>
                  <a:cubicBezTo>
                    <a:pt x="58252" y="6705"/>
                    <a:pt x="58888" y="0"/>
                    <a:pt x="59664" y="0"/>
                  </a:cubicBezTo>
                  <a:close/>
                  <a:moveTo>
                    <a:pt x="40088" y="0"/>
                  </a:moveTo>
                  <a:lnTo>
                    <a:pt x="41108" y="0"/>
                  </a:lnTo>
                  <a:cubicBezTo>
                    <a:pt x="41158" y="0"/>
                    <a:pt x="41199" y="383"/>
                    <a:pt x="41199" y="910"/>
                  </a:cubicBezTo>
                  <a:lnTo>
                    <a:pt x="41199" y="105563"/>
                  </a:lnTo>
                  <a:lnTo>
                    <a:pt x="47895" y="105563"/>
                  </a:lnTo>
                  <a:cubicBezTo>
                    <a:pt x="47945" y="105563"/>
                    <a:pt x="47986" y="105994"/>
                    <a:pt x="47986" y="106521"/>
                  </a:cubicBezTo>
                  <a:lnTo>
                    <a:pt x="47986" y="116675"/>
                  </a:lnTo>
                  <a:cubicBezTo>
                    <a:pt x="47986" y="118399"/>
                    <a:pt x="47854" y="119788"/>
                    <a:pt x="47691" y="119788"/>
                  </a:cubicBezTo>
                  <a:lnTo>
                    <a:pt x="40465" y="119788"/>
                  </a:lnTo>
                  <a:cubicBezTo>
                    <a:pt x="40070" y="119788"/>
                    <a:pt x="39748" y="116435"/>
                    <a:pt x="39748" y="112221"/>
                  </a:cubicBezTo>
                  <a:lnTo>
                    <a:pt x="39748" y="3592"/>
                  </a:lnTo>
                  <a:cubicBezTo>
                    <a:pt x="39748" y="1580"/>
                    <a:pt x="39902" y="0"/>
                    <a:pt x="40088" y="0"/>
                  </a:cubicBezTo>
                  <a:close/>
                  <a:moveTo>
                    <a:pt x="21883" y="0"/>
                  </a:moveTo>
                  <a:lnTo>
                    <a:pt x="28397" y="0"/>
                  </a:lnTo>
                  <a:cubicBezTo>
                    <a:pt x="28429" y="0"/>
                    <a:pt x="28456" y="143"/>
                    <a:pt x="28479" y="383"/>
                  </a:cubicBezTo>
                  <a:cubicBezTo>
                    <a:pt x="28497" y="670"/>
                    <a:pt x="28501" y="1006"/>
                    <a:pt x="28492" y="1341"/>
                  </a:cubicBezTo>
                  <a:cubicBezTo>
                    <a:pt x="28275" y="8958"/>
                    <a:pt x="27595" y="14324"/>
                    <a:pt x="26842" y="14324"/>
                  </a:cubicBezTo>
                  <a:lnTo>
                    <a:pt x="20324" y="14324"/>
                  </a:lnTo>
                  <a:cubicBezTo>
                    <a:pt x="20297" y="14324"/>
                    <a:pt x="20265" y="14180"/>
                    <a:pt x="20247" y="13892"/>
                  </a:cubicBezTo>
                  <a:cubicBezTo>
                    <a:pt x="20229" y="13605"/>
                    <a:pt x="20224" y="13270"/>
                    <a:pt x="20233" y="12934"/>
                  </a:cubicBezTo>
                  <a:cubicBezTo>
                    <a:pt x="20451" y="5317"/>
                    <a:pt x="21131" y="0"/>
                    <a:pt x="21883" y="0"/>
                  </a:cubicBezTo>
                  <a:close/>
                  <a:moveTo>
                    <a:pt x="1410" y="0"/>
                  </a:moveTo>
                  <a:lnTo>
                    <a:pt x="3973" y="0"/>
                  </a:lnTo>
                  <a:cubicBezTo>
                    <a:pt x="7461" y="0"/>
                    <a:pt x="9997" y="25049"/>
                    <a:pt x="9997" y="59583"/>
                  </a:cubicBezTo>
                  <a:lnTo>
                    <a:pt x="9997" y="59918"/>
                  </a:lnTo>
                  <a:cubicBezTo>
                    <a:pt x="9997" y="94595"/>
                    <a:pt x="7461" y="119788"/>
                    <a:pt x="3973" y="119788"/>
                  </a:cubicBezTo>
                  <a:lnTo>
                    <a:pt x="1410" y="119788"/>
                  </a:lnTo>
                  <a:cubicBezTo>
                    <a:pt x="630" y="119788"/>
                    <a:pt x="0" y="113131"/>
                    <a:pt x="0" y="104893"/>
                  </a:cubicBezTo>
                  <a:lnTo>
                    <a:pt x="0" y="14895"/>
                  </a:lnTo>
                  <a:cubicBezTo>
                    <a:pt x="0" y="6657"/>
                    <a:pt x="630" y="0"/>
                    <a:pt x="1410" y="0"/>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Helvetica Neue"/>
                <a:ea typeface="Helvetica Neue"/>
                <a:cs typeface="Helvetica Neue"/>
                <a:sym typeface="Helvetica Neue"/>
              </a:endParaRPr>
            </a:p>
          </p:txBody>
        </p:sp>
        <p:sp>
          <p:nvSpPr>
            <p:cNvPr id="103" name="Google Shape;103;p12"/>
            <p:cNvSpPr/>
            <p:nvPr/>
          </p:nvSpPr>
          <p:spPr>
            <a:xfrm>
              <a:off x="1907470" y="6392355"/>
              <a:ext cx="3222300" cy="215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800" b="0" i="0" u="none" strike="noStrike" cap="none">
                  <a:solidFill>
                    <a:srgbClr val="CCCCCC"/>
                  </a:solidFill>
                  <a:latin typeface="Arial"/>
                  <a:ea typeface="Arial"/>
                  <a:cs typeface="Arial"/>
                  <a:sym typeface="Arial"/>
                </a:rPr>
                <a:t>© 2020 Delphix. All Rights Reserved. Private and Confidential.</a:t>
              </a:r>
              <a:endParaRPr sz="1467" b="0" i="0" u="none" strike="noStrike" cap="none">
                <a:solidFill>
                  <a:srgbClr val="CCCCCC"/>
                </a:solidFill>
                <a:latin typeface="Arial"/>
                <a:ea typeface="Arial"/>
                <a:cs typeface="Arial"/>
                <a:sym typeface="Arial"/>
              </a:endParaRPr>
            </a:p>
          </p:txBody>
        </p:sp>
      </p:grpSp>
      <p:sp>
        <p:nvSpPr>
          <p:cNvPr id="104" name="Google Shape;104;p12"/>
          <p:cNvSpPr txBox="1">
            <a:spLocks noGrp="1"/>
          </p:cNvSpPr>
          <p:nvPr>
            <p:ph type="body" idx="1"/>
          </p:nvPr>
        </p:nvSpPr>
        <p:spPr>
          <a:xfrm>
            <a:off x="685801" y="1257569"/>
            <a:ext cx="4959900" cy="411900"/>
          </a:xfrm>
          <a:prstGeom prst="rect">
            <a:avLst/>
          </a:prstGeom>
          <a:noFill/>
          <a:ln>
            <a:noFill/>
          </a:ln>
        </p:spPr>
        <p:txBody>
          <a:bodyPr spcFirstLastPara="1" wrap="square" lIns="0" tIns="0" rIns="0" bIns="0" anchor="t" anchorCtr="0">
            <a:noAutofit/>
          </a:bodyPr>
          <a:lstStyle>
            <a:lvl1pPr marL="457200" lvl="0" indent="-228600" algn="l" rtl="0">
              <a:lnSpc>
                <a:spcPct val="115000"/>
              </a:lnSpc>
              <a:spcBef>
                <a:spcPts val="1000"/>
              </a:spcBef>
              <a:spcAft>
                <a:spcPts val="0"/>
              </a:spcAft>
              <a:buClr>
                <a:schemeClr val="dk1"/>
              </a:buClr>
              <a:buSzPts val="1400"/>
              <a:buNone/>
              <a:defRPr b="1"/>
            </a:lvl1pPr>
            <a:lvl2pPr marL="914400" lvl="1" indent="-342900" algn="l" rtl="0">
              <a:lnSpc>
                <a:spcPct val="115000"/>
              </a:lnSpc>
              <a:spcBef>
                <a:spcPts val="500"/>
              </a:spcBef>
              <a:spcAft>
                <a:spcPts val="0"/>
              </a:spcAft>
              <a:buClr>
                <a:schemeClr val="dk1"/>
              </a:buClr>
              <a:buSzPts val="1800"/>
              <a:buChar char="○"/>
              <a:defRPr/>
            </a:lvl2pPr>
            <a:lvl3pPr marL="1371600" lvl="2" indent="-342900" algn="l" rtl="0">
              <a:lnSpc>
                <a:spcPct val="115000"/>
              </a:lnSpc>
              <a:spcBef>
                <a:spcPts val="500"/>
              </a:spcBef>
              <a:spcAft>
                <a:spcPts val="0"/>
              </a:spcAft>
              <a:buClr>
                <a:schemeClr val="dk1"/>
              </a:buClr>
              <a:buSzPts val="1800"/>
              <a:buChar char="○"/>
              <a:defRPr/>
            </a:lvl3pPr>
            <a:lvl4pPr marL="1828800" lvl="3" indent="-342900" algn="l" rtl="0">
              <a:lnSpc>
                <a:spcPct val="115000"/>
              </a:lnSpc>
              <a:spcBef>
                <a:spcPts val="500"/>
              </a:spcBef>
              <a:spcAft>
                <a:spcPts val="0"/>
              </a:spcAft>
              <a:buClr>
                <a:schemeClr val="dk1"/>
              </a:buClr>
              <a:buSzPts val="1800"/>
              <a:buChar char="○"/>
              <a:defRPr/>
            </a:lvl4pPr>
            <a:lvl5pPr marL="2286000" lvl="4" indent="-342900" algn="l" rtl="0">
              <a:lnSpc>
                <a:spcPct val="115000"/>
              </a:lnSpc>
              <a:spcBef>
                <a:spcPts val="500"/>
              </a:spcBef>
              <a:spcAft>
                <a:spcPts val="0"/>
              </a:spcAft>
              <a:buClr>
                <a:schemeClr val="dk1"/>
              </a:buClr>
              <a:buSzPts val="1800"/>
              <a:buChar char="○"/>
              <a:defRPr/>
            </a:lvl5pPr>
            <a:lvl6pPr marL="2743200" lvl="5" indent="-342900" algn="l" rtl="0">
              <a:lnSpc>
                <a:spcPct val="115000"/>
              </a:lnSpc>
              <a:spcBef>
                <a:spcPts val="500"/>
              </a:spcBef>
              <a:spcAft>
                <a:spcPts val="0"/>
              </a:spcAft>
              <a:buClr>
                <a:schemeClr val="dk1"/>
              </a:buClr>
              <a:buSzPts val="1800"/>
              <a:buChar char="•"/>
              <a:defRPr/>
            </a:lvl6pPr>
            <a:lvl7pPr marL="3200400" lvl="6" indent="-342900" algn="l" rtl="0">
              <a:lnSpc>
                <a:spcPct val="115000"/>
              </a:lnSpc>
              <a:spcBef>
                <a:spcPts val="500"/>
              </a:spcBef>
              <a:spcAft>
                <a:spcPts val="0"/>
              </a:spcAft>
              <a:buClr>
                <a:schemeClr val="dk1"/>
              </a:buClr>
              <a:buSzPts val="1800"/>
              <a:buChar char="•"/>
              <a:defRPr/>
            </a:lvl7pPr>
            <a:lvl8pPr marL="3657600" lvl="7" indent="-342900" algn="l" rtl="0">
              <a:lnSpc>
                <a:spcPct val="115000"/>
              </a:lnSpc>
              <a:spcBef>
                <a:spcPts val="500"/>
              </a:spcBef>
              <a:spcAft>
                <a:spcPts val="0"/>
              </a:spcAft>
              <a:buClr>
                <a:schemeClr val="dk1"/>
              </a:buClr>
              <a:buSzPts val="1800"/>
              <a:buChar char="•"/>
              <a:defRPr/>
            </a:lvl8pPr>
            <a:lvl9pPr marL="4114800" lvl="8" indent="-342900" algn="l" rtl="0">
              <a:lnSpc>
                <a:spcPct val="115000"/>
              </a:lnSpc>
              <a:spcBef>
                <a:spcPts val="500"/>
              </a:spcBef>
              <a:spcAft>
                <a:spcPts val="0"/>
              </a:spcAft>
              <a:buClr>
                <a:schemeClr val="dk1"/>
              </a:buClr>
              <a:buSzPts val="1800"/>
              <a:buChar char="•"/>
              <a:defRPr/>
            </a:lvl9pPr>
          </a:lstStyle>
          <a:p>
            <a:endParaRPr/>
          </a:p>
        </p:txBody>
      </p:sp>
      <p:sp>
        <p:nvSpPr>
          <p:cNvPr id="105" name="Google Shape;105;p12"/>
          <p:cNvSpPr txBox="1">
            <a:spLocks noGrp="1"/>
          </p:cNvSpPr>
          <p:nvPr>
            <p:ph type="body" idx="2"/>
          </p:nvPr>
        </p:nvSpPr>
        <p:spPr>
          <a:xfrm>
            <a:off x="6733355" y="1257569"/>
            <a:ext cx="5169600" cy="411900"/>
          </a:xfrm>
          <a:prstGeom prst="rect">
            <a:avLst/>
          </a:prstGeom>
          <a:noFill/>
          <a:ln>
            <a:noFill/>
          </a:ln>
        </p:spPr>
        <p:txBody>
          <a:bodyPr spcFirstLastPara="1" wrap="square" lIns="0" tIns="0" rIns="0" bIns="0" anchor="t" anchorCtr="0">
            <a:noAutofit/>
          </a:bodyPr>
          <a:lstStyle>
            <a:lvl1pPr marL="457200" lvl="0" indent="-228600" algn="l" rtl="0">
              <a:lnSpc>
                <a:spcPct val="115000"/>
              </a:lnSpc>
              <a:spcBef>
                <a:spcPts val="1000"/>
              </a:spcBef>
              <a:spcAft>
                <a:spcPts val="0"/>
              </a:spcAft>
              <a:buClr>
                <a:srgbClr val="FFFFFF"/>
              </a:buClr>
              <a:buSzPts val="1400"/>
              <a:buNone/>
              <a:defRPr b="1">
                <a:solidFill>
                  <a:srgbClr val="FFFFFF"/>
                </a:solidFill>
              </a:defRPr>
            </a:lvl1pPr>
            <a:lvl2pPr marL="914400" lvl="1" indent="-342900" algn="l" rtl="0">
              <a:lnSpc>
                <a:spcPct val="115000"/>
              </a:lnSpc>
              <a:spcBef>
                <a:spcPts val="500"/>
              </a:spcBef>
              <a:spcAft>
                <a:spcPts val="0"/>
              </a:spcAft>
              <a:buClr>
                <a:srgbClr val="FFFFFF"/>
              </a:buClr>
              <a:buSzPts val="1800"/>
              <a:buChar char="○"/>
              <a:defRPr>
                <a:solidFill>
                  <a:srgbClr val="FFFFFF"/>
                </a:solidFill>
              </a:defRPr>
            </a:lvl2pPr>
            <a:lvl3pPr marL="1371600" lvl="2" indent="-342900" algn="l" rtl="0">
              <a:lnSpc>
                <a:spcPct val="115000"/>
              </a:lnSpc>
              <a:spcBef>
                <a:spcPts val="500"/>
              </a:spcBef>
              <a:spcAft>
                <a:spcPts val="0"/>
              </a:spcAft>
              <a:buClr>
                <a:srgbClr val="FFFFFF"/>
              </a:buClr>
              <a:buSzPts val="1800"/>
              <a:buChar char="○"/>
              <a:defRPr>
                <a:solidFill>
                  <a:srgbClr val="FFFFFF"/>
                </a:solidFill>
              </a:defRPr>
            </a:lvl3pPr>
            <a:lvl4pPr marL="1828800" lvl="3" indent="-342900" algn="l" rtl="0">
              <a:lnSpc>
                <a:spcPct val="115000"/>
              </a:lnSpc>
              <a:spcBef>
                <a:spcPts val="500"/>
              </a:spcBef>
              <a:spcAft>
                <a:spcPts val="0"/>
              </a:spcAft>
              <a:buClr>
                <a:srgbClr val="FFFFFF"/>
              </a:buClr>
              <a:buSzPts val="1800"/>
              <a:buChar char="○"/>
              <a:defRPr>
                <a:solidFill>
                  <a:srgbClr val="FFFFFF"/>
                </a:solidFill>
              </a:defRPr>
            </a:lvl4pPr>
            <a:lvl5pPr marL="2286000" lvl="4" indent="-342900" algn="l" rtl="0">
              <a:lnSpc>
                <a:spcPct val="115000"/>
              </a:lnSpc>
              <a:spcBef>
                <a:spcPts val="500"/>
              </a:spcBef>
              <a:spcAft>
                <a:spcPts val="0"/>
              </a:spcAft>
              <a:buClr>
                <a:srgbClr val="FFFFFF"/>
              </a:buClr>
              <a:buSzPts val="1800"/>
              <a:buChar char="○"/>
              <a:defRPr>
                <a:solidFill>
                  <a:srgbClr val="FFFFFF"/>
                </a:solidFill>
              </a:defRPr>
            </a:lvl5pPr>
            <a:lvl6pPr marL="2743200" lvl="5" indent="-342900" algn="l" rtl="0">
              <a:lnSpc>
                <a:spcPct val="115000"/>
              </a:lnSpc>
              <a:spcBef>
                <a:spcPts val="500"/>
              </a:spcBef>
              <a:spcAft>
                <a:spcPts val="0"/>
              </a:spcAft>
              <a:buClr>
                <a:srgbClr val="FFFFFF"/>
              </a:buClr>
              <a:buSzPts val="1800"/>
              <a:buChar char="•"/>
              <a:defRPr>
                <a:solidFill>
                  <a:srgbClr val="FFFFFF"/>
                </a:solidFill>
              </a:defRPr>
            </a:lvl6pPr>
            <a:lvl7pPr marL="3200400" lvl="6" indent="-342900" algn="l" rtl="0">
              <a:lnSpc>
                <a:spcPct val="115000"/>
              </a:lnSpc>
              <a:spcBef>
                <a:spcPts val="500"/>
              </a:spcBef>
              <a:spcAft>
                <a:spcPts val="0"/>
              </a:spcAft>
              <a:buClr>
                <a:srgbClr val="FFFFFF"/>
              </a:buClr>
              <a:buSzPts val="1800"/>
              <a:buChar char="•"/>
              <a:defRPr>
                <a:solidFill>
                  <a:srgbClr val="FFFFFF"/>
                </a:solidFill>
              </a:defRPr>
            </a:lvl7pPr>
            <a:lvl8pPr marL="3657600" lvl="7" indent="-342900" algn="l" rtl="0">
              <a:lnSpc>
                <a:spcPct val="115000"/>
              </a:lnSpc>
              <a:spcBef>
                <a:spcPts val="500"/>
              </a:spcBef>
              <a:spcAft>
                <a:spcPts val="0"/>
              </a:spcAft>
              <a:buClr>
                <a:srgbClr val="FFFFFF"/>
              </a:buClr>
              <a:buSzPts val="1800"/>
              <a:buChar char="•"/>
              <a:defRPr>
                <a:solidFill>
                  <a:srgbClr val="FFFFFF"/>
                </a:solidFill>
              </a:defRPr>
            </a:lvl8pPr>
            <a:lvl9pPr marL="4114800" lvl="8" indent="-342900" algn="l" rtl="0">
              <a:lnSpc>
                <a:spcPct val="115000"/>
              </a:lnSpc>
              <a:spcBef>
                <a:spcPts val="500"/>
              </a:spcBef>
              <a:spcAft>
                <a:spcPts val="0"/>
              </a:spcAft>
              <a:buClr>
                <a:srgbClr val="FFFFFF"/>
              </a:buClr>
              <a:buSzPts val="1800"/>
              <a:buChar char="•"/>
              <a:defRPr>
                <a:solidFill>
                  <a:srgbClr val="FFFFFF"/>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Multi-use">
  <p:cSld name="2_Multi-use 9">
    <p:spTree>
      <p:nvGrpSpPr>
        <p:cNvPr id="1" name="Shape 106"/>
        <p:cNvGrpSpPr/>
        <p:nvPr/>
      </p:nvGrpSpPr>
      <p:grpSpPr>
        <a:xfrm>
          <a:off x="0" y="0"/>
          <a:ext cx="0" cy="0"/>
          <a:chOff x="0" y="0"/>
          <a:chExt cx="0" cy="0"/>
        </a:xfrm>
      </p:grpSpPr>
      <p:sp>
        <p:nvSpPr>
          <p:cNvPr id="107" name="Google Shape;107;p13"/>
          <p:cNvSpPr txBox="1">
            <a:spLocks noGrp="1"/>
          </p:cNvSpPr>
          <p:nvPr>
            <p:ph type="title"/>
          </p:nvPr>
        </p:nvSpPr>
        <p:spPr>
          <a:xfrm>
            <a:off x="5129775" y="337850"/>
            <a:ext cx="6757200" cy="685800"/>
          </a:xfrm>
          <a:prstGeom prst="rect">
            <a:avLst/>
          </a:prstGeom>
          <a:noFill/>
          <a:ln>
            <a:noFill/>
          </a:ln>
        </p:spPr>
        <p:txBody>
          <a:bodyPr spcFirstLastPara="1" wrap="square" lIns="68575" tIns="68575" rIns="68575" bIns="68575" anchor="ctr" anchorCtr="0">
            <a:noAutofit/>
          </a:bodyPr>
          <a:lstStyle>
            <a:lvl1pPr marR="0" lvl="0" algn="l" rtl="0">
              <a:lnSpc>
                <a:spcPct val="90000"/>
              </a:lnSpc>
              <a:spcBef>
                <a:spcPts val="1067"/>
              </a:spcBef>
              <a:spcAft>
                <a:spcPts val="0"/>
              </a:spcAft>
              <a:buClr>
                <a:schemeClr val="dk1"/>
              </a:buClr>
              <a:buSzPts val="2400"/>
              <a:buFont typeface="Arial"/>
              <a:buNone/>
              <a:defRPr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grpSp>
        <p:nvGrpSpPr>
          <p:cNvPr id="108" name="Google Shape;108;p13"/>
          <p:cNvGrpSpPr/>
          <p:nvPr/>
        </p:nvGrpSpPr>
        <p:grpSpPr>
          <a:xfrm>
            <a:off x="685800" y="6412406"/>
            <a:ext cx="4443970" cy="228604"/>
            <a:chOff x="685800" y="6392355"/>
            <a:chExt cx="4443970" cy="215400"/>
          </a:xfrm>
        </p:grpSpPr>
        <p:sp>
          <p:nvSpPr>
            <p:cNvPr id="109" name="Google Shape;109;p13"/>
            <p:cNvSpPr/>
            <p:nvPr/>
          </p:nvSpPr>
          <p:spPr>
            <a:xfrm>
              <a:off x="685800" y="6445456"/>
              <a:ext cx="1161300" cy="109200"/>
            </a:xfrm>
            <a:custGeom>
              <a:avLst/>
              <a:gdLst/>
              <a:ahLst/>
              <a:cxnLst/>
              <a:rect l="l" t="t" r="r" b="b"/>
              <a:pathLst>
                <a:path w="120000" h="120000" extrusionOk="0">
                  <a:moveTo>
                    <a:pt x="20563" y="105675"/>
                  </a:moveTo>
                  <a:lnTo>
                    <a:pt x="27077" y="105675"/>
                  </a:lnTo>
                  <a:cubicBezTo>
                    <a:pt x="27108" y="105675"/>
                    <a:pt x="27140" y="105819"/>
                    <a:pt x="27158" y="106107"/>
                  </a:cubicBezTo>
                  <a:cubicBezTo>
                    <a:pt x="27176" y="106394"/>
                    <a:pt x="27181" y="106730"/>
                    <a:pt x="27172" y="107065"/>
                  </a:cubicBezTo>
                  <a:cubicBezTo>
                    <a:pt x="26954" y="114682"/>
                    <a:pt x="26274" y="119999"/>
                    <a:pt x="25522" y="119999"/>
                  </a:cubicBezTo>
                  <a:lnTo>
                    <a:pt x="19008" y="119999"/>
                  </a:lnTo>
                  <a:cubicBezTo>
                    <a:pt x="18976" y="119999"/>
                    <a:pt x="18945" y="119856"/>
                    <a:pt x="18926" y="119616"/>
                  </a:cubicBezTo>
                  <a:cubicBezTo>
                    <a:pt x="18908" y="119329"/>
                    <a:pt x="18904" y="118994"/>
                    <a:pt x="18913" y="118658"/>
                  </a:cubicBezTo>
                  <a:cubicBezTo>
                    <a:pt x="19130" y="111041"/>
                    <a:pt x="19810" y="105675"/>
                    <a:pt x="20563" y="105675"/>
                  </a:cubicBezTo>
                  <a:close/>
                  <a:moveTo>
                    <a:pt x="21327" y="52837"/>
                  </a:moveTo>
                  <a:lnTo>
                    <a:pt x="27841" y="52837"/>
                  </a:lnTo>
                  <a:cubicBezTo>
                    <a:pt x="27873" y="52837"/>
                    <a:pt x="27900" y="53029"/>
                    <a:pt x="27919" y="53269"/>
                  </a:cubicBezTo>
                  <a:cubicBezTo>
                    <a:pt x="27937" y="53556"/>
                    <a:pt x="27941" y="53892"/>
                    <a:pt x="27932" y="54227"/>
                  </a:cubicBezTo>
                  <a:cubicBezTo>
                    <a:pt x="27715" y="61796"/>
                    <a:pt x="27039" y="67162"/>
                    <a:pt x="26282" y="67162"/>
                  </a:cubicBezTo>
                  <a:lnTo>
                    <a:pt x="19768" y="67162"/>
                  </a:lnTo>
                  <a:cubicBezTo>
                    <a:pt x="19736" y="67162"/>
                    <a:pt x="19709" y="66970"/>
                    <a:pt x="19687" y="66730"/>
                  </a:cubicBezTo>
                  <a:cubicBezTo>
                    <a:pt x="19673" y="66443"/>
                    <a:pt x="19664" y="66108"/>
                    <a:pt x="19673" y="65772"/>
                  </a:cubicBezTo>
                  <a:cubicBezTo>
                    <a:pt x="19891" y="58203"/>
                    <a:pt x="20570" y="52837"/>
                    <a:pt x="21327" y="52837"/>
                  </a:cubicBezTo>
                  <a:close/>
                  <a:moveTo>
                    <a:pt x="60050" y="14273"/>
                  </a:moveTo>
                  <a:cubicBezTo>
                    <a:pt x="59860" y="14273"/>
                    <a:pt x="59705" y="15901"/>
                    <a:pt x="59701" y="17961"/>
                  </a:cubicBezTo>
                  <a:lnTo>
                    <a:pt x="59701" y="64085"/>
                  </a:lnTo>
                  <a:lnTo>
                    <a:pt x="62365" y="64085"/>
                  </a:lnTo>
                  <a:cubicBezTo>
                    <a:pt x="64145" y="64085"/>
                    <a:pt x="65343" y="54122"/>
                    <a:pt x="65343" y="39227"/>
                  </a:cubicBezTo>
                  <a:lnTo>
                    <a:pt x="65343" y="38891"/>
                  </a:lnTo>
                  <a:cubicBezTo>
                    <a:pt x="65343" y="23229"/>
                    <a:pt x="64281" y="14273"/>
                    <a:pt x="62434" y="14273"/>
                  </a:cubicBezTo>
                  <a:close/>
                  <a:moveTo>
                    <a:pt x="1846" y="14225"/>
                  </a:moveTo>
                  <a:cubicBezTo>
                    <a:pt x="1623" y="14225"/>
                    <a:pt x="1447" y="16141"/>
                    <a:pt x="1447" y="18488"/>
                  </a:cubicBezTo>
                  <a:lnTo>
                    <a:pt x="1447" y="105515"/>
                  </a:lnTo>
                  <a:lnTo>
                    <a:pt x="3969" y="105515"/>
                  </a:lnTo>
                  <a:cubicBezTo>
                    <a:pt x="6636" y="105515"/>
                    <a:pt x="8505" y="86883"/>
                    <a:pt x="8505" y="60205"/>
                  </a:cubicBezTo>
                  <a:lnTo>
                    <a:pt x="8505" y="59918"/>
                  </a:lnTo>
                  <a:cubicBezTo>
                    <a:pt x="8505" y="33048"/>
                    <a:pt x="6640" y="14225"/>
                    <a:pt x="3973" y="14225"/>
                  </a:cubicBezTo>
                  <a:close/>
                  <a:moveTo>
                    <a:pt x="109963" y="0"/>
                  </a:moveTo>
                  <a:lnTo>
                    <a:pt x="110784" y="0"/>
                  </a:lnTo>
                  <a:cubicBezTo>
                    <a:pt x="111229" y="0"/>
                    <a:pt x="111651" y="2203"/>
                    <a:pt x="111914" y="5987"/>
                  </a:cubicBezTo>
                  <a:lnTo>
                    <a:pt x="114855" y="47848"/>
                  </a:lnTo>
                  <a:lnTo>
                    <a:pt x="117801" y="5987"/>
                  </a:lnTo>
                  <a:cubicBezTo>
                    <a:pt x="118068" y="2203"/>
                    <a:pt x="118490" y="0"/>
                    <a:pt x="118935" y="0"/>
                  </a:cubicBezTo>
                  <a:lnTo>
                    <a:pt x="119743" y="0"/>
                  </a:lnTo>
                  <a:cubicBezTo>
                    <a:pt x="119779" y="0"/>
                    <a:pt x="119811" y="191"/>
                    <a:pt x="119829" y="526"/>
                  </a:cubicBezTo>
                  <a:cubicBezTo>
                    <a:pt x="119843" y="862"/>
                    <a:pt x="119843" y="1245"/>
                    <a:pt x="119820" y="1580"/>
                  </a:cubicBezTo>
                  <a:lnTo>
                    <a:pt x="115745" y="58768"/>
                  </a:lnTo>
                  <a:lnTo>
                    <a:pt x="119979" y="118208"/>
                  </a:lnTo>
                  <a:cubicBezTo>
                    <a:pt x="120002" y="118543"/>
                    <a:pt x="120002" y="118926"/>
                    <a:pt x="119997" y="119261"/>
                  </a:cubicBezTo>
                  <a:cubicBezTo>
                    <a:pt x="119979" y="119597"/>
                    <a:pt x="119947" y="119788"/>
                    <a:pt x="119911" y="119788"/>
                  </a:cubicBezTo>
                  <a:lnTo>
                    <a:pt x="119071" y="119788"/>
                  </a:lnTo>
                  <a:cubicBezTo>
                    <a:pt x="118627" y="119788"/>
                    <a:pt x="118204" y="117585"/>
                    <a:pt x="117937" y="113801"/>
                  </a:cubicBezTo>
                  <a:lnTo>
                    <a:pt x="114832" y="69593"/>
                  </a:lnTo>
                  <a:lnTo>
                    <a:pt x="111728" y="113801"/>
                  </a:lnTo>
                  <a:cubicBezTo>
                    <a:pt x="111465" y="117585"/>
                    <a:pt x="111043" y="119788"/>
                    <a:pt x="110593" y="119788"/>
                  </a:cubicBezTo>
                  <a:lnTo>
                    <a:pt x="109804" y="119788"/>
                  </a:lnTo>
                  <a:cubicBezTo>
                    <a:pt x="109767" y="119788"/>
                    <a:pt x="109736" y="119597"/>
                    <a:pt x="109722" y="119261"/>
                  </a:cubicBezTo>
                  <a:cubicBezTo>
                    <a:pt x="109704" y="118926"/>
                    <a:pt x="109704" y="118543"/>
                    <a:pt x="109727" y="118208"/>
                  </a:cubicBezTo>
                  <a:lnTo>
                    <a:pt x="113961" y="58768"/>
                  </a:lnTo>
                  <a:lnTo>
                    <a:pt x="109885" y="1580"/>
                  </a:lnTo>
                  <a:cubicBezTo>
                    <a:pt x="109863" y="1245"/>
                    <a:pt x="109858" y="862"/>
                    <a:pt x="109876" y="526"/>
                  </a:cubicBezTo>
                  <a:cubicBezTo>
                    <a:pt x="109895" y="191"/>
                    <a:pt x="109926" y="0"/>
                    <a:pt x="109963" y="0"/>
                  </a:cubicBezTo>
                  <a:close/>
                  <a:moveTo>
                    <a:pt x="98360" y="0"/>
                  </a:moveTo>
                  <a:lnTo>
                    <a:pt x="99402" y="0"/>
                  </a:lnTo>
                  <a:cubicBezTo>
                    <a:pt x="99456" y="0"/>
                    <a:pt x="99497" y="431"/>
                    <a:pt x="99497" y="957"/>
                  </a:cubicBezTo>
                  <a:lnTo>
                    <a:pt x="99497" y="106569"/>
                  </a:lnTo>
                  <a:lnTo>
                    <a:pt x="99497" y="116435"/>
                  </a:lnTo>
                  <a:cubicBezTo>
                    <a:pt x="99497" y="118256"/>
                    <a:pt x="99352" y="119740"/>
                    <a:pt x="99179" y="119740"/>
                  </a:cubicBezTo>
                  <a:lnTo>
                    <a:pt x="98160" y="119740"/>
                  </a:lnTo>
                  <a:cubicBezTo>
                    <a:pt x="98151" y="119788"/>
                    <a:pt x="98146" y="119788"/>
                    <a:pt x="98137" y="119788"/>
                  </a:cubicBezTo>
                  <a:cubicBezTo>
                    <a:pt x="98128" y="119788"/>
                    <a:pt x="98114" y="119788"/>
                    <a:pt x="98105" y="119740"/>
                  </a:cubicBezTo>
                  <a:cubicBezTo>
                    <a:pt x="98069" y="119549"/>
                    <a:pt x="98041" y="119261"/>
                    <a:pt x="98041" y="118830"/>
                  </a:cubicBezTo>
                  <a:lnTo>
                    <a:pt x="98041" y="3304"/>
                  </a:lnTo>
                  <a:cubicBezTo>
                    <a:pt x="98041" y="1484"/>
                    <a:pt x="98187" y="0"/>
                    <a:pt x="98360" y="0"/>
                  </a:cubicBezTo>
                  <a:close/>
                  <a:moveTo>
                    <a:pt x="77230" y="0"/>
                  </a:moveTo>
                  <a:lnTo>
                    <a:pt x="78268" y="0"/>
                  </a:lnTo>
                  <a:cubicBezTo>
                    <a:pt x="78323" y="0"/>
                    <a:pt x="78363" y="431"/>
                    <a:pt x="78363" y="957"/>
                  </a:cubicBezTo>
                  <a:lnTo>
                    <a:pt x="78363" y="52398"/>
                  </a:lnTo>
                  <a:lnTo>
                    <a:pt x="84623" y="52398"/>
                  </a:lnTo>
                  <a:lnTo>
                    <a:pt x="84623" y="3304"/>
                  </a:lnTo>
                  <a:cubicBezTo>
                    <a:pt x="84623" y="1484"/>
                    <a:pt x="84768" y="0"/>
                    <a:pt x="84940" y="0"/>
                  </a:cubicBezTo>
                  <a:lnTo>
                    <a:pt x="85979" y="0"/>
                  </a:lnTo>
                  <a:cubicBezTo>
                    <a:pt x="86029" y="0"/>
                    <a:pt x="86074" y="431"/>
                    <a:pt x="86074" y="957"/>
                  </a:cubicBezTo>
                  <a:lnTo>
                    <a:pt x="86074" y="116483"/>
                  </a:lnTo>
                  <a:cubicBezTo>
                    <a:pt x="86074" y="118303"/>
                    <a:pt x="85929" y="119788"/>
                    <a:pt x="85757" y="119788"/>
                  </a:cubicBezTo>
                  <a:lnTo>
                    <a:pt x="84718" y="119788"/>
                  </a:lnTo>
                  <a:cubicBezTo>
                    <a:pt x="84668" y="119788"/>
                    <a:pt x="84623" y="119357"/>
                    <a:pt x="84623" y="118830"/>
                  </a:cubicBezTo>
                  <a:lnTo>
                    <a:pt x="84623" y="66815"/>
                  </a:lnTo>
                  <a:lnTo>
                    <a:pt x="78363" y="66815"/>
                  </a:lnTo>
                  <a:lnTo>
                    <a:pt x="78363" y="116435"/>
                  </a:lnTo>
                  <a:cubicBezTo>
                    <a:pt x="78363" y="118303"/>
                    <a:pt x="78223" y="119788"/>
                    <a:pt x="78051" y="119788"/>
                  </a:cubicBezTo>
                  <a:lnTo>
                    <a:pt x="77012" y="119788"/>
                  </a:lnTo>
                  <a:cubicBezTo>
                    <a:pt x="76957" y="119788"/>
                    <a:pt x="76917" y="119309"/>
                    <a:pt x="76917" y="118783"/>
                  </a:cubicBezTo>
                  <a:lnTo>
                    <a:pt x="76917" y="3304"/>
                  </a:lnTo>
                  <a:cubicBezTo>
                    <a:pt x="76917" y="1484"/>
                    <a:pt x="77057" y="0"/>
                    <a:pt x="77230" y="0"/>
                  </a:cubicBezTo>
                  <a:close/>
                  <a:moveTo>
                    <a:pt x="59664" y="0"/>
                  </a:moveTo>
                  <a:lnTo>
                    <a:pt x="62529" y="0"/>
                  </a:lnTo>
                  <a:cubicBezTo>
                    <a:pt x="65130" y="0"/>
                    <a:pt x="66810" y="15039"/>
                    <a:pt x="66810" y="38412"/>
                  </a:cubicBezTo>
                  <a:lnTo>
                    <a:pt x="66810" y="38748"/>
                  </a:lnTo>
                  <a:cubicBezTo>
                    <a:pt x="66810" y="66001"/>
                    <a:pt x="64676" y="78262"/>
                    <a:pt x="62134" y="78262"/>
                  </a:cubicBezTo>
                  <a:lnTo>
                    <a:pt x="59705" y="78262"/>
                  </a:lnTo>
                  <a:lnTo>
                    <a:pt x="59705" y="116483"/>
                  </a:lnTo>
                  <a:cubicBezTo>
                    <a:pt x="59705" y="118303"/>
                    <a:pt x="59564" y="119788"/>
                    <a:pt x="59392" y="119788"/>
                  </a:cubicBezTo>
                  <a:lnTo>
                    <a:pt x="58348" y="119788"/>
                  </a:lnTo>
                  <a:cubicBezTo>
                    <a:pt x="58298" y="119788"/>
                    <a:pt x="58252" y="119357"/>
                    <a:pt x="58252" y="118830"/>
                  </a:cubicBezTo>
                  <a:lnTo>
                    <a:pt x="58252" y="14895"/>
                  </a:lnTo>
                  <a:cubicBezTo>
                    <a:pt x="58252" y="6705"/>
                    <a:pt x="58888" y="0"/>
                    <a:pt x="59664" y="0"/>
                  </a:cubicBezTo>
                  <a:close/>
                  <a:moveTo>
                    <a:pt x="40088" y="0"/>
                  </a:moveTo>
                  <a:lnTo>
                    <a:pt x="41108" y="0"/>
                  </a:lnTo>
                  <a:cubicBezTo>
                    <a:pt x="41158" y="0"/>
                    <a:pt x="41199" y="383"/>
                    <a:pt x="41199" y="910"/>
                  </a:cubicBezTo>
                  <a:lnTo>
                    <a:pt x="41199" y="105563"/>
                  </a:lnTo>
                  <a:lnTo>
                    <a:pt x="47895" y="105563"/>
                  </a:lnTo>
                  <a:cubicBezTo>
                    <a:pt x="47945" y="105563"/>
                    <a:pt x="47986" y="105994"/>
                    <a:pt x="47986" y="106521"/>
                  </a:cubicBezTo>
                  <a:lnTo>
                    <a:pt x="47986" y="116675"/>
                  </a:lnTo>
                  <a:cubicBezTo>
                    <a:pt x="47986" y="118399"/>
                    <a:pt x="47854" y="119788"/>
                    <a:pt x="47691" y="119788"/>
                  </a:cubicBezTo>
                  <a:lnTo>
                    <a:pt x="40465" y="119788"/>
                  </a:lnTo>
                  <a:cubicBezTo>
                    <a:pt x="40070" y="119788"/>
                    <a:pt x="39748" y="116435"/>
                    <a:pt x="39748" y="112221"/>
                  </a:cubicBezTo>
                  <a:lnTo>
                    <a:pt x="39748" y="3592"/>
                  </a:lnTo>
                  <a:cubicBezTo>
                    <a:pt x="39748" y="1580"/>
                    <a:pt x="39902" y="0"/>
                    <a:pt x="40088" y="0"/>
                  </a:cubicBezTo>
                  <a:close/>
                  <a:moveTo>
                    <a:pt x="21883" y="0"/>
                  </a:moveTo>
                  <a:lnTo>
                    <a:pt x="28397" y="0"/>
                  </a:lnTo>
                  <a:cubicBezTo>
                    <a:pt x="28429" y="0"/>
                    <a:pt x="28456" y="143"/>
                    <a:pt x="28479" y="383"/>
                  </a:cubicBezTo>
                  <a:cubicBezTo>
                    <a:pt x="28497" y="670"/>
                    <a:pt x="28501" y="1006"/>
                    <a:pt x="28492" y="1341"/>
                  </a:cubicBezTo>
                  <a:cubicBezTo>
                    <a:pt x="28275" y="8958"/>
                    <a:pt x="27595" y="14324"/>
                    <a:pt x="26842" y="14324"/>
                  </a:cubicBezTo>
                  <a:lnTo>
                    <a:pt x="20324" y="14324"/>
                  </a:lnTo>
                  <a:cubicBezTo>
                    <a:pt x="20297" y="14324"/>
                    <a:pt x="20265" y="14180"/>
                    <a:pt x="20247" y="13892"/>
                  </a:cubicBezTo>
                  <a:cubicBezTo>
                    <a:pt x="20229" y="13605"/>
                    <a:pt x="20224" y="13270"/>
                    <a:pt x="20233" y="12934"/>
                  </a:cubicBezTo>
                  <a:cubicBezTo>
                    <a:pt x="20451" y="5317"/>
                    <a:pt x="21131" y="0"/>
                    <a:pt x="21883" y="0"/>
                  </a:cubicBezTo>
                  <a:close/>
                  <a:moveTo>
                    <a:pt x="1410" y="0"/>
                  </a:moveTo>
                  <a:lnTo>
                    <a:pt x="3973" y="0"/>
                  </a:lnTo>
                  <a:cubicBezTo>
                    <a:pt x="7461" y="0"/>
                    <a:pt x="9997" y="25049"/>
                    <a:pt x="9997" y="59583"/>
                  </a:cubicBezTo>
                  <a:lnTo>
                    <a:pt x="9997" y="59918"/>
                  </a:lnTo>
                  <a:cubicBezTo>
                    <a:pt x="9997" y="94595"/>
                    <a:pt x="7461" y="119788"/>
                    <a:pt x="3973" y="119788"/>
                  </a:cubicBezTo>
                  <a:lnTo>
                    <a:pt x="1410" y="119788"/>
                  </a:lnTo>
                  <a:cubicBezTo>
                    <a:pt x="630" y="119788"/>
                    <a:pt x="0" y="113131"/>
                    <a:pt x="0" y="104893"/>
                  </a:cubicBezTo>
                  <a:lnTo>
                    <a:pt x="0" y="14895"/>
                  </a:lnTo>
                  <a:cubicBezTo>
                    <a:pt x="0" y="6657"/>
                    <a:pt x="630" y="0"/>
                    <a:pt x="1410" y="0"/>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Helvetica Neue"/>
                <a:ea typeface="Helvetica Neue"/>
                <a:cs typeface="Helvetica Neue"/>
                <a:sym typeface="Helvetica Neue"/>
              </a:endParaRPr>
            </a:p>
          </p:txBody>
        </p:sp>
        <p:sp>
          <p:nvSpPr>
            <p:cNvPr id="110" name="Google Shape;110;p13"/>
            <p:cNvSpPr/>
            <p:nvPr/>
          </p:nvSpPr>
          <p:spPr>
            <a:xfrm>
              <a:off x="1907470" y="6392355"/>
              <a:ext cx="3222300" cy="215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800" b="0" i="0" u="none" strike="noStrike" cap="none">
                  <a:solidFill>
                    <a:srgbClr val="CCCCCC"/>
                  </a:solidFill>
                  <a:latin typeface="Arial"/>
                  <a:ea typeface="Arial"/>
                  <a:cs typeface="Arial"/>
                  <a:sym typeface="Arial"/>
                </a:rPr>
                <a:t>© 2020 Delphix. All Rights Reserved. Private and Confidential.</a:t>
              </a:r>
              <a:endParaRPr sz="1467" b="0" i="0" u="none" strike="noStrike" cap="none">
                <a:solidFill>
                  <a:srgbClr val="CCCCCC"/>
                </a:solidFill>
                <a:latin typeface="Arial"/>
                <a:ea typeface="Arial"/>
                <a:cs typeface="Arial"/>
                <a:sym typeface="Arial"/>
              </a:endParaRPr>
            </a:p>
          </p:txBody>
        </p:sp>
      </p:grpSp>
      <p:sp>
        <p:nvSpPr>
          <p:cNvPr id="111" name="Google Shape;111;p13"/>
          <p:cNvSpPr txBox="1">
            <a:spLocks noGrp="1"/>
          </p:cNvSpPr>
          <p:nvPr>
            <p:ph type="body" idx="1"/>
          </p:nvPr>
        </p:nvSpPr>
        <p:spPr>
          <a:xfrm>
            <a:off x="5129776" y="1257569"/>
            <a:ext cx="4959900" cy="411900"/>
          </a:xfrm>
          <a:prstGeom prst="rect">
            <a:avLst/>
          </a:prstGeom>
          <a:noFill/>
          <a:ln>
            <a:noFill/>
          </a:ln>
        </p:spPr>
        <p:txBody>
          <a:bodyPr spcFirstLastPara="1" wrap="square" lIns="0" tIns="0" rIns="0" bIns="0" anchor="t" anchorCtr="0">
            <a:noAutofit/>
          </a:bodyPr>
          <a:lstStyle>
            <a:lvl1pPr marL="457200" lvl="0" indent="-228600" algn="l" rtl="0">
              <a:lnSpc>
                <a:spcPct val="115000"/>
              </a:lnSpc>
              <a:spcBef>
                <a:spcPts val="1000"/>
              </a:spcBef>
              <a:spcAft>
                <a:spcPts val="0"/>
              </a:spcAft>
              <a:buClr>
                <a:schemeClr val="dk1"/>
              </a:buClr>
              <a:buSzPts val="1400"/>
              <a:buNone/>
              <a:defRPr b="1"/>
            </a:lvl1pPr>
            <a:lvl2pPr marL="914400" lvl="1" indent="-342900" algn="l" rtl="0">
              <a:lnSpc>
                <a:spcPct val="115000"/>
              </a:lnSpc>
              <a:spcBef>
                <a:spcPts val="500"/>
              </a:spcBef>
              <a:spcAft>
                <a:spcPts val="0"/>
              </a:spcAft>
              <a:buClr>
                <a:schemeClr val="dk1"/>
              </a:buClr>
              <a:buSzPts val="1800"/>
              <a:buChar char="○"/>
              <a:defRPr/>
            </a:lvl2pPr>
            <a:lvl3pPr marL="1371600" lvl="2" indent="-342900" algn="l" rtl="0">
              <a:lnSpc>
                <a:spcPct val="115000"/>
              </a:lnSpc>
              <a:spcBef>
                <a:spcPts val="500"/>
              </a:spcBef>
              <a:spcAft>
                <a:spcPts val="0"/>
              </a:spcAft>
              <a:buClr>
                <a:schemeClr val="dk1"/>
              </a:buClr>
              <a:buSzPts val="1800"/>
              <a:buChar char="○"/>
              <a:defRPr/>
            </a:lvl3pPr>
            <a:lvl4pPr marL="1828800" lvl="3" indent="-342900" algn="l" rtl="0">
              <a:lnSpc>
                <a:spcPct val="115000"/>
              </a:lnSpc>
              <a:spcBef>
                <a:spcPts val="500"/>
              </a:spcBef>
              <a:spcAft>
                <a:spcPts val="0"/>
              </a:spcAft>
              <a:buClr>
                <a:schemeClr val="dk1"/>
              </a:buClr>
              <a:buSzPts val="1800"/>
              <a:buChar char="○"/>
              <a:defRPr/>
            </a:lvl4pPr>
            <a:lvl5pPr marL="2286000" lvl="4" indent="-342900" algn="l" rtl="0">
              <a:lnSpc>
                <a:spcPct val="115000"/>
              </a:lnSpc>
              <a:spcBef>
                <a:spcPts val="500"/>
              </a:spcBef>
              <a:spcAft>
                <a:spcPts val="0"/>
              </a:spcAft>
              <a:buClr>
                <a:schemeClr val="dk1"/>
              </a:buClr>
              <a:buSzPts val="1800"/>
              <a:buChar char="○"/>
              <a:defRPr/>
            </a:lvl5pPr>
            <a:lvl6pPr marL="2743200" lvl="5" indent="-342900" algn="l" rtl="0">
              <a:lnSpc>
                <a:spcPct val="115000"/>
              </a:lnSpc>
              <a:spcBef>
                <a:spcPts val="500"/>
              </a:spcBef>
              <a:spcAft>
                <a:spcPts val="0"/>
              </a:spcAft>
              <a:buClr>
                <a:schemeClr val="dk1"/>
              </a:buClr>
              <a:buSzPts val="1800"/>
              <a:buChar char="•"/>
              <a:defRPr/>
            </a:lvl6pPr>
            <a:lvl7pPr marL="3200400" lvl="6" indent="-342900" algn="l" rtl="0">
              <a:lnSpc>
                <a:spcPct val="115000"/>
              </a:lnSpc>
              <a:spcBef>
                <a:spcPts val="500"/>
              </a:spcBef>
              <a:spcAft>
                <a:spcPts val="0"/>
              </a:spcAft>
              <a:buClr>
                <a:schemeClr val="dk1"/>
              </a:buClr>
              <a:buSzPts val="1800"/>
              <a:buChar char="•"/>
              <a:defRPr/>
            </a:lvl7pPr>
            <a:lvl8pPr marL="3657600" lvl="7" indent="-342900" algn="l" rtl="0">
              <a:lnSpc>
                <a:spcPct val="115000"/>
              </a:lnSpc>
              <a:spcBef>
                <a:spcPts val="500"/>
              </a:spcBef>
              <a:spcAft>
                <a:spcPts val="0"/>
              </a:spcAft>
              <a:buClr>
                <a:schemeClr val="dk1"/>
              </a:buClr>
              <a:buSzPts val="1800"/>
              <a:buChar char="•"/>
              <a:defRPr/>
            </a:lvl8pPr>
            <a:lvl9pPr marL="4114800" lvl="8" indent="-342900" algn="l" rtl="0">
              <a:lnSpc>
                <a:spcPct val="115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Multi-use">
  <p:cSld name="2_Multi-use 11">
    <p:spTree>
      <p:nvGrpSpPr>
        <p:cNvPr id="1" name="Shape 112"/>
        <p:cNvGrpSpPr/>
        <p:nvPr/>
      </p:nvGrpSpPr>
      <p:grpSpPr>
        <a:xfrm>
          <a:off x="0" y="0"/>
          <a:ext cx="0" cy="0"/>
          <a:chOff x="0" y="0"/>
          <a:chExt cx="0" cy="0"/>
        </a:xfrm>
      </p:grpSpPr>
      <p:sp>
        <p:nvSpPr>
          <p:cNvPr id="113" name="Google Shape;113;p14"/>
          <p:cNvSpPr/>
          <p:nvPr/>
        </p:nvSpPr>
        <p:spPr>
          <a:xfrm>
            <a:off x="8363360" y="2"/>
            <a:ext cx="3828600" cy="6858000"/>
          </a:xfrm>
          <a:prstGeom prst="rect">
            <a:avLst/>
          </a:prstGeom>
          <a:solidFill>
            <a:schemeClr val="accent4"/>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rgbClr val="FFFFFF"/>
              </a:solidFill>
              <a:latin typeface="Calibri"/>
              <a:ea typeface="Calibri"/>
              <a:cs typeface="Calibri"/>
              <a:sym typeface="Calibri"/>
            </a:endParaRPr>
          </a:p>
        </p:txBody>
      </p:sp>
      <p:sp>
        <p:nvSpPr>
          <p:cNvPr id="114" name="Google Shape;114;p14"/>
          <p:cNvSpPr txBox="1">
            <a:spLocks noGrp="1"/>
          </p:cNvSpPr>
          <p:nvPr>
            <p:ph type="sldNum" idx="12"/>
          </p:nvPr>
        </p:nvSpPr>
        <p:spPr>
          <a:xfrm>
            <a:off x="11277147" y="6376322"/>
            <a:ext cx="421800" cy="235800"/>
          </a:xfrm>
          <a:prstGeom prst="rect">
            <a:avLst/>
          </a:prstGeom>
          <a:noFill/>
          <a:ln>
            <a:noFill/>
          </a:ln>
        </p:spPr>
        <p:txBody>
          <a:bodyPr spcFirstLastPara="1" wrap="square" lIns="68575" tIns="34275" rIns="68575" bIns="34275" anchor="b" anchorCtr="0">
            <a:noAutofit/>
          </a:bodyPr>
          <a:lstStyle>
            <a:lvl1pPr marL="0" marR="0" lvl="0"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800" b="1"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5" name="Google Shape;115;p14"/>
          <p:cNvSpPr txBox="1">
            <a:spLocks noGrp="1"/>
          </p:cNvSpPr>
          <p:nvPr>
            <p:ph type="body" idx="1"/>
          </p:nvPr>
        </p:nvSpPr>
        <p:spPr>
          <a:xfrm>
            <a:off x="8597314" y="1455725"/>
            <a:ext cx="3228900" cy="4123200"/>
          </a:xfrm>
          <a:prstGeom prst="rect">
            <a:avLst/>
          </a:prstGeom>
          <a:noFill/>
          <a:ln>
            <a:noFill/>
          </a:ln>
        </p:spPr>
        <p:txBody>
          <a:bodyPr spcFirstLastPara="1" wrap="square" lIns="91425" tIns="91425" rIns="91425" bIns="45700" anchor="ctr" anchorCtr="0">
            <a:noAutofit/>
          </a:bodyPr>
          <a:lstStyle>
            <a:lvl1pPr marL="457200" lvl="0" indent="-317500" algn="l">
              <a:lnSpc>
                <a:spcPct val="125000"/>
              </a:lnSpc>
              <a:spcBef>
                <a:spcPts val="1000"/>
              </a:spcBef>
              <a:spcAft>
                <a:spcPts val="0"/>
              </a:spcAft>
              <a:buClr>
                <a:schemeClr val="lt1"/>
              </a:buClr>
              <a:buSzPts val="1400"/>
              <a:buChar char="●"/>
              <a:defRPr>
                <a:solidFill>
                  <a:schemeClr val="lt1"/>
                </a:solidFill>
              </a:defRPr>
            </a:lvl1pPr>
            <a:lvl2pPr marL="914400" lvl="1" indent="-342900" algn="l">
              <a:lnSpc>
                <a:spcPct val="125000"/>
              </a:lnSpc>
              <a:spcBef>
                <a:spcPts val="500"/>
              </a:spcBef>
              <a:spcAft>
                <a:spcPts val="0"/>
              </a:spcAft>
              <a:buClr>
                <a:schemeClr val="lt1"/>
              </a:buClr>
              <a:buSzPts val="1800"/>
              <a:buChar char="○"/>
              <a:defRPr>
                <a:solidFill>
                  <a:schemeClr val="lt1"/>
                </a:solidFill>
              </a:defRPr>
            </a:lvl2pPr>
            <a:lvl3pPr marL="1371600" lvl="2" indent="-342900" algn="l">
              <a:lnSpc>
                <a:spcPct val="125000"/>
              </a:lnSpc>
              <a:spcBef>
                <a:spcPts val="500"/>
              </a:spcBef>
              <a:spcAft>
                <a:spcPts val="0"/>
              </a:spcAft>
              <a:buClr>
                <a:schemeClr val="lt1"/>
              </a:buClr>
              <a:buSzPts val="1800"/>
              <a:buChar char="○"/>
              <a:defRPr>
                <a:solidFill>
                  <a:schemeClr val="lt1"/>
                </a:solidFill>
              </a:defRPr>
            </a:lvl3pPr>
            <a:lvl4pPr marL="1828800" lvl="3" indent="-342900" algn="l">
              <a:lnSpc>
                <a:spcPct val="125000"/>
              </a:lnSpc>
              <a:spcBef>
                <a:spcPts val="500"/>
              </a:spcBef>
              <a:spcAft>
                <a:spcPts val="0"/>
              </a:spcAft>
              <a:buClr>
                <a:schemeClr val="lt1"/>
              </a:buClr>
              <a:buSzPts val="1800"/>
              <a:buChar char="○"/>
              <a:defRPr>
                <a:solidFill>
                  <a:schemeClr val="lt1"/>
                </a:solidFill>
              </a:defRPr>
            </a:lvl4pPr>
            <a:lvl5pPr marL="2286000" lvl="4" indent="-342900" algn="l">
              <a:lnSpc>
                <a:spcPct val="125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lt1"/>
              </a:buClr>
              <a:buSzPts val="1800"/>
              <a:buChar char="•"/>
              <a:defRPr>
                <a:solidFill>
                  <a:schemeClr val="lt1"/>
                </a:solidFill>
              </a:defRPr>
            </a:lvl6pPr>
            <a:lvl7pPr marL="3200400" lvl="6" indent="-342900" algn="l">
              <a:lnSpc>
                <a:spcPct val="90000"/>
              </a:lnSpc>
              <a:spcBef>
                <a:spcPts val="500"/>
              </a:spcBef>
              <a:spcAft>
                <a:spcPts val="0"/>
              </a:spcAft>
              <a:buClr>
                <a:schemeClr val="lt1"/>
              </a:buClr>
              <a:buSzPts val="1800"/>
              <a:buChar char="•"/>
              <a:defRPr>
                <a:solidFill>
                  <a:schemeClr val="lt1"/>
                </a:solidFill>
              </a:defRPr>
            </a:lvl7pPr>
            <a:lvl8pPr marL="3657600" lvl="7" indent="-342900" algn="l">
              <a:lnSpc>
                <a:spcPct val="90000"/>
              </a:lnSpc>
              <a:spcBef>
                <a:spcPts val="500"/>
              </a:spcBef>
              <a:spcAft>
                <a:spcPts val="0"/>
              </a:spcAft>
              <a:buClr>
                <a:schemeClr val="lt1"/>
              </a:buClr>
              <a:buSzPts val="1800"/>
              <a:buChar char="•"/>
              <a:defRPr>
                <a:solidFill>
                  <a:schemeClr val="lt1"/>
                </a:solidFill>
              </a:defRPr>
            </a:lvl8pPr>
            <a:lvl9pPr marL="4114800" lvl="8" indent="-342900" algn="l">
              <a:lnSpc>
                <a:spcPct val="90000"/>
              </a:lnSpc>
              <a:spcBef>
                <a:spcPts val="500"/>
              </a:spcBef>
              <a:spcAft>
                <a:spcPts val="0"/>
              </a:spcAft>
              <a:buClr>
                <a:schemeClr val="lt1"/>
              </a:buClr>
              <a:buSzPts val="1800"/>
              <a:buChar char="•"/>
              <a:defRPr>
                <a:solidFill>
                  <a:schemeClr val="lt1"/>
                </a:solidFill>
              </a:defRPr>
            </a:lvl9pPr>
          </a:lstStyle>
          <a:p>
            <a:endParaRPr/>
          </a:p>
        </p:txBody>
      </p:sp>
      <p:grpSp>
        <p:nvGrpSpPr>
          <p:cNvPr id="116" name="Google Shape;116;p14"/>
          <p:cNvGrpSpPr/>
          <p:nvPr/>
        </p:nvGrpSpPr>
        <p:grpSpPr>
          <a:xfrm>
            <a:off x="685800" y="6412406"/>
            <a:ext cx="4443970" cy="228604"/>
            <a:chOff x="685800" y="6392355"/>
            <a:chExt cx="4443970" cy="215400"/>
          </a:xfrm>
        </p:grpSpPr>
        <p:sp>
          <p:nvSpPr>
            <p:cNvPr id="117" name="Google Shape;117;p14"/>
            <p:cNvSpPr/>
            <p:nvPr/>
          </p:nvSpPr>
          <p:spPr>
            <a:xfrm>
              <a:off x="685800" y="6445456"/>
              <a:ext cx="1161300" cy="109200"/>
            </a:xfrm>
            <a:custGeom>
              <a:avLst/>
              <a:gdLst/>
              <a:ahLst/>
              <a:cxnLst/>
              <a:rect l="l" t="t" r="r" b="b"/>
              <a:pathLst>
                <a:path w="120000" h="120000" extrusionOk="0">
                  <a:moveTo>
                    <a:pt x="20563" y="105675"/>
                  </a:moveTo>
                  <a:lnTo>
                    <a:pt x="27077" y="105675"/>
                  </a:lnTo>
                  <a:cubicBezTo>
                    <a:pt x="27108" y="105675"/>
                    <a:pt x="27140" y="105819"/>
                    <a:pt x="27158" y="106107"/>
                  </a:cubicBezTo>
                  <a:cubicBezTo>
                    <a:pt x="27176" y="106394"/>
                    <a:pt x="27181" y="106730"/>
                    <a:pt x="27172" y="107065"/>
                  </a:cubicBezTo>
                  <a:cubicBezTo>
                    <a:pt x="26954" y="114682"/>
                    <a:pt x="26274" y="119999"/>
                    <a:pt x="25522" y="119999"/>
                  </a:cubicBezTo>
                  <a:lnTo>
                    <a:pt x="19008" y="119999"/>
                  </a:lnTo>
                  <a:cubicBezTo>
                    <a:pt x="18976" y="119999"/>
                    <a:pt x="18945" y="119856"/>
                    <a:pt x="18926" y="119616"/>
                  </a:cubicBezTo>
                  <a:cubicBezTo>
                    <a:pt x="18908" y="119329"/>
                    <a:pt x="18904" y="118994"/>
                    <a:pt x="18913" y="118658"/>
                  </a:cubicBezTo>
                  <a:cubicBezTo>
                    <a:pt x="19130" y="111041"/>
                    <a:pt x="19810" y="105675"/>
                    <a:pt x="20563" y="105675"/>
                  </a:cubicBezTo>
                  <a:close/>
                  <a:moveTo>
                    <a:pt x="21327" y="52837"/>
                  </a:moveTo>
                  <a:lnTo>
                    <a:pt x="27841" y="52837"/>
                  </a:lnTo>
                  <a:cubicBezTo>
                    <a:pt x="27873" y="52837"/>
                    <a:pt x="27900" y="53029"/>
                    <a:pt x="27919" y="53269"/>
                  </a:cubicBezTo>
                  <a:cubicBezTo>
                    <a:pt x="27937" y="53556"/>
                    <a:pt x="27941" y="53892"/>
                    <a:pt x="27932" y="54227"/>
                  </a:cubicBezTo>
                  <a:cubicBezTo>
                    <a:pt x="27715" y="61796"/>
                    <a:pt x="27039" y="67162"/>
                    <a:pt x="26282" y="67162"/>
                  </a:cubicBezTo>
                  <a:lnTo>
                    <a:pt x="19768" y="67162"/>
                  </a:lnTo>
                  <a:cubicBezTo>
                    <a:pt x="19736" y="67162"/>
                    <a:pt x="19709" y="66970"/>
                    <a:pt x="19687" y="66730"/>
                  </a:cubicBezTo>
                  <a:cubicBezTo>
                    <a:pt x="19673" y="66443"/>
                    <a:pt x="19664" y="66108"/>
                    <a:pt x="19673" y="65772"/>
                  </a:cubicBezTo>
                  <a:cubicBezTo>
                    <a:pt x="19891" y="58203"/>
                    <a:pt x="20570" y="52837"/>
                    <a:pt x="21327" y="52837"/>
                  </a:cubicBezTo>
                  <a:close/>
                  <a:moveTo>
                    <a:pt x="60050" y="14273"/>
                  </a:moveTo>
                  <a:cubicBezTo>
                    <a:pt x="59860" y="14273"/>
                    <a:pt x="59705" y="15901"/>
                    <a:pt x="59701" y="17961"/>
                  </a:cubicBezTo>
                  <a:lnTo>
                    <a:pt x="59701" y="64085"/>
                  </a:lnTo>
                  <a:lnTo>
                    <a:pt x="62365" y="64085"/>
                  </a:lnTo>
                  <a:cubicBezTo>
                    <a:pt x="64145" y="64085"/>
                    <a:pt x="65343" y="54122"/>
                    <a:pt x="65343" y="39227"/>
                  </a:cubicBezTo>
                  <a:lnTo>
                    <a:pt x="65343" y="38891"/>
                  </a:lnTo>
                  <a:cubicBezTo>
                    <a:pt x="65343" y="23229"/>
                    <a:pt x="64281" y="14273"/>
                    <a:pt x="62434" y="14273"/>
                  </a:cubicBezTo>
                  <a:close/>
                  <a:moveTo>
                    <a:pt x="1846" y="14225"/>
                  </a:moveTo>
                  <a:cubicBezTo>
                    <a:pt x="1623" y="14225"/>
                    <a:pt x="1447" y="16141"/>
                    <a:pt x="1447" y="18488"/>
                  </a:cubicBezTo>
                  <a:lnTo>
                    <a:pt x="1447" y="105515"/>
                  </a:lnTo>
                  <a:lnTo>
                    <a:pt x="3969" y="105515"/>
                  </a:lnTo>
                  <a:cubicBezTo>
                    <a:pt x="6636" y="105515"/>
                    <a:pt x="8505" y="86883"/>
                    <a:pt x="8505" y="60205"/>
                  </a:cubicBezTo>
                  <a:lnTo>
                    <a:pt x="8505" y="59918"/>
                  </a:lnTo>
                  <a:cubicBezTo>
                    <a:pt x="8505" y="33048"/>
                    <a:pt x="6640" y="14225"/>
                    <a:pt x="3973" y="14225"/>
                  </a:cubicBezTo>
                  <a:close/>
                  <a:moveTo>
                    <a:pt x="109963" y="0"/>
                  </a:moveTo>
                  <a:lnTo>
                    <a:pt x="110784" y="0"/>
                  </a:lnTo>
                  <a:cubicBezTo>
                    <a:pt x="111229" y="0"/>
                    <a:pt x="111651" y="2203"/>
                    <a:pt x="111914" y="5987"/>
                  </a:cubicBezTo>
                  <a:lnTo>
                    <a:pt x="114855" y="47848"/>
                  </a:lnTo>
                  <a:lnTo>
                    <a:pt x="117801" y="5987"/>
                  </a:lnTo>
                  <a:cubicBezTo>
                    <a:pt x="118068" y="2203"/>
                    <a:pt x="118490" y="0"/>
                    <a:pt x="118935" y="0"/>
                  </a:cubicBezTo>
                  <a:lnTo>
                    <a:pt x="119743" y="0"/>
                  </a:lnTo>
                  <a:cubicBezTo>
                    <a:pt x="119779" y="0"/>
                    <a:pt x="119811" y="191"/>
                    <a:pt x="119829" y="526"/>
                  </a:cubicBezTo>
                  <a:cubicBezTo>
                    <a:pt x="119843" y="862"/>
                    <a:pt x="119843" y="1245"/>
                    <a:pt x="119820" y="1580"/>
                  </a:cubicBezTo>
                  <a:lnTo>
                    <a:pt x="115745" y="58768"/>
                  </a:lnTo>
                  <a:lnTo>
                    <a:pt x="119979" y="118208"/>
                  </a:lnTo>
                  <a:cubicBezTo>
                    <a:pt x="120002" y="118543"/>
                    <a:pt x="120002" y="118926"/>
                    <a:pt x="119997" y="119261"/>
                  </a:cubicBezTo>
                  <a:cubicBezTo>
                    <a:pt x="119979" y="119597"/>
                    <a:pt x="119947" y="119788"/>
                    <a:pt x="119911" y="119788"/>
                  </a:cubicBezTo>
                  <a:lnTo>
                    <a:pt x="119071" y="119788"/>
                  </a:lnTo>
                  <a:cubicBezTo>
                    <a:pt x="118627" y="119788"/>
                    <a:pt x="118204" y="117585"/>
                    <a:pt x="117937" y="113801"/>
                  </a:cubicBezTo>
                  <a:lnTo>
                    <a:pt x="114832" y="69593"/>
                  </a:lnTo>
                  <a:lnTo>
                    <a:pt x="111728" y="113801"/>
                  </a:lnTo>
                  <a:cubicBezTo>
                    <a:pt x="111465" y="117585"/>
                    <a:pt x="111043" y="119788"/>
                    <a:pt x="110593" y="119788"/>
                  </a:cubicBezTo>
                  <a:lnTo>
                    <a:pt x="109804" y="119788"/>
                  </a:lnTo>
                  <a:cubicBezTo>
                    <a:pt x="109767" y="119788"/>
                    <a:pt x="109736" y="119597"/>
                    <a:pt x="109722" y="119261"/>
                  </a:cubicBezTo>
                  <a:cubicBezTo>
                    <a:pt x="109704" y="118926"/>
                    <a:pt x="109704" y="118543"/>
                    <a:pt x="109727" y="118208"/>
                  </a:cubicBezTo>
                  <a:lnTo>
                    <a:pt x="113961" y="58768"/>
                  </a:lnTo>
                  <a:lnTo>
                    <a:pt x="109885" y="1580"/>
                  </a:lnTo>
                  <a:cubicBezTo>
                    <a:pt x="109863" y="1245"/>
                    <a:pt x="109858" y="862"/>
                    <a:pt x="109876" y="526"/>
                  </a:cubicBezTo>
                  <a:cubicBezTo>
                    <a:pt x="109895" y="191"/>
                    <a:pt x="109926" y="0"/>
                    <a:pt x="109963" y="0"/>
                  </a:cubicBezTo>
                  <a:close/>
                  <a:moveTo>
                    <a:pt x="98360" y="0"/>
                  </a:moveTo>
                  <a:lnTo>
                    <a:pt x="99402" y="0"/>
                  </a:lnTo>
                  <a:cubicBezTo>
                    <a:pt x="99456" y="0"/>
                    <a:pt x="99497" y="431"/>
                    <a:pt x="99497" y="957"/>
                  </a:cubicBezTo>
                  <a:lnTo>
                    <a:pt x="99497" y="106569"/>
                  </a:lnTo>
                  <a:lnTo>
                    <a:pt x="99497" y="116435"/>
                  </a:lnTo>
                  <a:cubicBezTo>
                    <a:pt x="99497" y="118256"/>
                    <a:pt x="99352" y="119740"/>
                    <a:pt x="99179" y="119740"/>
                  </a:cubicBezTo>
                  <a:lnTo>
                    <a:pt x="98160" y="119740"/>
                  </a:lnTo>
                  <a:cubicBezTo>
                    <a:pt x="98151" y="119788"/>
                    <a:pt x="98146" y="119788"/>
                    <a:pt x="98137" y="119788"/>
                  </a:cubicBezTo>
                  <a:cubicBezTo>
                    <a:pt x="98128" y="119788"/>
                    <a:pt x="98114" y="119788"/>
                    <a:pt x="98105" y="119740"/>
                  </a:cubicBezTo>
                  <a:cubicBezTo>
                    <a:pt x="98069" y="119549"/>
                    <a:pt x="98041" y="119261"/>
                    <a:pt x="98041" y="118830"/>
                  </a:cubicBezTo>
                  <a:lnTo>
                    <a:pt x="98041" y="3304"/>
                  </a:lnTo>
                  <a:cubicBezTo>
                    <a:pt x="98041" y="1484"/>
                    <a:pt x="98187" y="0"/>
                    <a:pt x="98360" y="0"/>
                  </a:cubicBezTo>
                  <a:close/>
                  <a:moveTo>
                    <a:pt x="77230" y="0"/>
                  </a:moveTo>
                  <a:lnTo>
                    <a:pt x="78268" y="0"/>
                  </a:lnTo>
                  <a:cubicBezTo>
                    <a:pt x="78323" y="0"/>
                    <a:pt x="78363" y="431"/>
                    <a:pt x="78363" y="957"/>
                  </a:cubicBezTo>
                  <a:lnTo>
                    <a:pt x="78363" y="52398"/>
                  </a:lnTo>
                  <a:lnTo>
                    <a:pt x="84623" y="52398"/>
                  </a:lnTo>
                  <a:lnTo>
                    <a:pt x="84623" y="3304"/>
                  </a:lnTo>
                  <a:cubicBezTo>
                    <a:pt x="84623" y="1484"/>
                    <a:pt x="84768" y="0"/>
                    <a:pt x="84940" y="0"/>
                  </a:cubicBezTo>
                  <a:lnTo>
                    <a:pt x="85979" y="0"/>
                  </a:lnTo>
                  <a:cubicBezTo>
                    <a:pt x="86029" y="0"/>
                    <a:pt x="86074" y="431"/>
                    <a:pt x="86074" y="957"/>
                  </a:cubicBezTo>
                  <a:lnTo>
                    <a:pt x="86074" y="116483"/>
                  </a:lnTo>
                  <a:cubicBezTo>
                    <a:pt x="86074" y="118303"/>
                    <a:pt x="85929" y="119788"/>
                    <a:pt x="85757" y="119788"/>
                  </a:cubicBezTo>
                  <a:lnTo>
                    <a:pt x="84718" y="119788"/>
                  </a:lnTo>
                  <a:cubicBezTo>
                    <a:pt x="84668" y="119788"/>
                    <a:pt x="84623" y="119357"/>
                    <a:pt x="84623" y="118830"/>
                  </a:cubicBezTo>
                  <a:lnTo>
                    <a:pt x="84623" y="66815"/>
                  </a:lnTo>
                  <a:lnTo>
                    <a:pt x="78363" y="66815"/>
                  </a:lnTo>
                  <a:lnTo>
                    <a:pt x="78363" y="116435"/>
                  </a:lnTo>
                  <a:cubicBezTo>
                    <a:pt x="78363" y="118303"/>
                    <a:pt x="78223" y="119788"/>
                    <a:pt x="78051" y="119788"/>
                  </a:cubicBezTo>
                  <a:lnTo>
                    <a:pt x="77012" y="119788"/>
                  </a:lnTo>
                  <a:cubicBezTo>
                    <a:pt x="76957" y="119788"/>
                    <a:pt x="76917" y="119309"/>
                    <a:pt x="76917" y="118783"/>
                  </a:cubicBezTo>
                  <a:lnTo>
                    <a:pt x="76917" y="3304"/>
                  </a:lnTo>
                  <a:cubicBezTo>
                    <a:pt x="76917" y="1484"/>
                    <a:pt x="77057" y="0"/>
                    <a:pt x="77230" y="0"/>
                  </a:cubicBezTo>
                  <a:close/>
                  <a:moveTo>
                    <a:pt x="59664" y="0"/>
                  </a:moveTo>
                  <a:lnTo>
                    <a:pt x="62529" y="0"/>
                  </a:lnTo>
                  <a:cubicBezTo>
                    <a:pt x="65130" y="0"/>
                    <a:pt x="66810" y="15039"/>
                    <a:pt x="66810" y="38412"/>
                  </a:cubicBezTo>
                  <a:lnTo>
                    <a:pt x="66810" y="38748"/>
                  </a:lnTo>
                  <a:cubicBezTo>
                    <a:pt x="66810" y="66001"/>
                    <a:pt x="64676" y="78262"/>
                    <a:pt x="62134" y="78262"/>
                  </a:cubicBezTo>
                  <a:lnTo>
                    <a:pt x="59705" y="78262"/>
                  </a:lnTo>
                  <a:lnTo>
                    <a:pt x="59705" y="116483"/>
                  </a:lnTo>
                  <a:cubicBezTo>
                    <a:pt x="59705" y="118303"/>
                    <a:pt x="59564" y="119788"/>
                    <a:pt x="59392" y="119788"/>
                  </a:cubicBezTo>
                  <a:lnTo>
                    <a:pt x="58348" y="119788"/>
                  </a:lnTo>
                  <a:cubicBezTo>
                    <a:pt x="58298" y="119788"/>
                    <a:pt x="58252" y="119357"/>
                    <a:pt x="58252" y="118830"/>
                  </a:cubicBezTo>
                  <a:lnTo>
                    <a:pt x="58252" y="14895"/>
                  </a:lnTo>
                  <a:cubicBezTo>
                    <a:pt x="58252" y="6705"/>
                    <a:pt x="58888" y="0"/>
                    <a:pt x="59664" y="0"/>
                  </a:cubicBezTo>
                  <a:close/>
                  <a:moveTo>
                    <a:pt x="40088" y="0"/>
                  </a:moveTo>
                  <a:lnTo>
                    <a:pt x="41108" y="0"/>
                  </a:lnTo>
                  <a:cubicBezTo>
                    <a:pt x="41158" y="0"/>
                    <a:pt x="41199" y="383"/>
                    <a:pt x="41199" y="910"/>
                  </a:cubicBezTo>
                  <a:lnTo>
                    <a:pt x="41199" y="105563"/>
                  </a:lnTo>
                  <a:lnTo>
                    <a:pt x="47895" y="105563"/>
                  </a:lnTo>
                  <a:cubicBezTo>
                    <a:pt x="47945" y="105563"/>
                    <a:pt x="47986" y="105994"/>
                    <a:pt x="47986" y="106521"/>
                  </a:cubicBezTo>
                  <a:lnTo>
                    <a:pt x="47986" y="116675"/>
                  </a:lnTo>
                  <a:cubicBezTo>
                    <a:pt x="47986" y="118399"/>
                    <a:pt x="47854" y="119788"/>
                    <a:pt x="47691" y="119788"/>
                  </a:cubicBezTo>
                  <a:lnTo>
                    <a:pt x="40465" y="119788"/>
                  </a:lnTo>
                  <a:cubicBezTo>
                    <a:pt x="40070" y="119788"/>
                    <a:pt x="39748" y="116435"/>
                    <a:pt x="39748" y="112221"/>
                  </a:cubicBezTo>
                  <a:lnTo>
                    <a:pt x="39748" y="3592"/>
                  </a:lnTo>
                  <a:cubicBezTo>
                    <a:pt x="39748" y="1580"/>
                    <a:pt x="39902" y="0"/>
                    <a:pt x="40088" y="0"/>
                  </a:cubicBezTo>
                  <a:close/>
                  <a:moveTo>
                    <a:pt x="21883" y="0"/>
                  </a:moveTo>
                  <a:lnTo>
                    <a:pt x="28397" y="0"/>
                  </a:lnTo>
                  <a:cubicBezTo>
                    <a:pt x="28429" y="0"/>
                    <a:pt x="28456" y="143"/>
                    <a:pt x="28479" y="383"/>
                  </a:cubicBezTo>
                  <a:cubicBezTo>
                    <a:pt x="28497" y="670"/>
                    <a:pt x="28501" y="1006"/>
                    <a:pt x="28492" y="1341"/>
                  </a:cubicBezTo>
                  <a:cubicBezTo>
                    <a:pt x="28275" y="8958"/>
                    <a:pt x="27595" y="14324"/>
                    <a:pt x="26842" y="14324"/>
                  </a:cubicBezTo>
                  <a:lnTo>
                    <a:pt x="20324" y="14324"/>
                  </a:lnTo>
                  <a:cubicBezTo>
                    <a:pt x="20297" y="14324"/>
                    <a:pt x="20265" y="14180"/>
                    <a:pt x="20247" y="13892"/>
                  </a:cubicBezTo>
                  <a:cubicBezTo>
                    <a:pt x="20229" y="13605"/>
                    <a:pt x="20224" y="13270"/>
                    <a:pt x="20233" y="12934"/>
                  </a:cubicBezTo>
                  <a:cubicBezTo>
                    <a:pt x="20451" y="5317"/>
                    <a:pt x="21131" y="0"/>
                    <a:pt x="21883" y="0"/>
                  </a:cubicBezTo>
                  <a:close/>
                  <a:moveTo>
                    <a:pt x="1410" y="0"/>
                  </a:moveTo>
                  <a:lnTo>
                    <a:pt x="3973" y="0"/>
                  </a:lnTo>
                  <a:cubicBezTo>
                    <a:pt x="7461" y="0"/>
                    <a:pt x="9997" y="25049"/>
                    <a:pt x="9997" y="59583"/>
                  </a:cubicBezTo>
                  <a:lnTo>
                    <a:pt x="9997" y="59918"/>
                  </a:lnTo>
                  <a:cubicBezTo>
                    <a:pt x="9997" y="94595"/>
                    <a:pt x="7461" y="119788"/>
                    <a:pt x="3973" y="119788"/>
                  </a:cubicBezTo>
                  <a:lnTo>
                    <a:pt x="1410" y="119788"/>
                  </a:lnTo>
                  <a:cubicBezTo>
                    <a:pt x="630" y="119788"/>
                    <a:pt x="0" y="113131"/>
                    <a:pt x="0" y="104893"/>
                  </a:cubicBezTo>
                  <a:lnTo>
                    <a:pt x="0" y="14895"/>
                  </a:lnTo>
                  <a:cubicBezTo>
                    <a:pt x="0" y="6657"/>
                    <a:pt x="630" y="0"/>
                    <a:pt x="1410" y="0"/>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Helvetica Neue"/>
                <a:ea typeface="Helvetica Neue"/>
                <a:cs typeface="Helvetica Neue"/>
                <a:sym typeface="Helvetica Neue"/>
              </a:endParaRPr>
            </a:p>
          </p:txBody>
        </p:sp>
        <p:sp>
          <p:nvSpPr>
            <p:cNvPr id="118" name="Google Shape;118;p14"/>
            <p:cNvSpPr/>
            <p:nvPr/>
          </p:nvSpPr>
          <p:spPr>
            <a:xfrm>
              <a:off x="1907470" y="6392355"/>
              <a:ext cx="3222300" cy="215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800" b="0" i="0" u="none" strike="noStrike" cap="none">
                  <a:solidFill>
                    <a:srgbClr val="CCCCCC"/>
                  </a:solidFill>
                  <a:latin typeface="Arial"/>
                  <a:ea typeface="Arial"/>
                  <a:cs typeface="Arial"/>
                  <a:sym typeface="Arial"/>
                </a:rPr>
                <a:t>© 2020 Delphix. All Rights Reserved. Private and Confidential.</a:t>
              </a:r>
              <a:endParaRPr sz="1467" b="0" i="0" u="none" strike="noStrike" cap="none">
                <a:solidFill>
                  <a:srgbClr val="CCCCCC"/>
                </a:solidFill>
                <a:latin typeface="Arial"/>
                <a:ea typeface="Arial"/>
                <a:cs typeface="Arial"/>
                <a:sym typeface="Arial"/>
              </a:endParaRPr>
            </a:p>
          </p:txBody>
        </p:sp>
      </p:grpSp>
      <p:sp>
        <p:nvSpPr>
          <p:cNvPr id="119" name="Google Shape;119;p14"/>
          <p:cNvSpPr txBox="1">
            <a:spLocks noGrp="1"/>
          </p:cNvSpPr>
          <p:nvPr>
            <p:ph type="title"/>
          </p:nvPr>
        </p:nvSpPr>
        <p:spPr>
          <a:xfrm>
            <a:off x="685800" y="434340"/>
            <a:ext cx="10515600" cy="6858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85800" y="434340"/>
            <a:ext cx="10515600" cy="6858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85800" y="1234440"/>
            <a:ext cx="10515600" cy="4351200"/>
          </a:xfrm>
          <a:prstGeom prst="rect">
            <a:avLst/>
          </a:prstGeom>
          <a:noFill/>
          <a:ln>
            <a:noFill/>
          </a:ln>
        </p:spPr>
        <p:txBody>
          <a:bodyPr spcFirstLastPara="1" wrap="square" lIns="0" tIns="0" rIns="0" bIns="0" anchor="t" anchorCtr="0">
            <a:noAutofit/>
          </a:bodyPr>
          <a:lstStyle>
            <a:lvl1pPr marL="457200" marR="0" lvl="0" indent="-317500" algn="l" rtl="0">
              <a:lnSpc>
                <a:spcPct val="125000"/>
              </a:lnSpc>
              <a:spcBef>
                <a:spcPts val="1000"/>
              </a:spcBef>
              <a:spcAft>
                <a:spcPts val="0"/>
              </a:spcAft>
              <a:buSzPts val="1400"/>
              <a:buFont typeface="NTR"/>
              <a:buChar char="●"/>
              <a:defRPr b="0" i="0" u="none" strike="noStrike" cap="none">
                <a:latin typeface="Arial"/>
                <a:ea typeface="Arial"/>
                <a:cs typeface="Arial"/>
                <a:sym typeface="Arial"/>
              </a:defRPr>
            </a:lvl1pPr>
            <a:lvl2pPr marL="914400" marR="0" lvl="1" indent="-317500" algn="l" rtl="0">
              <a:lnSpc>
                <a:spcPct val="125000"/>
              </a:lnSpc>
              <a:spcBef>
                <a:spcPts val="500"/>
              </a:spcBef>
              <a:spcAft>
                <a:spcPts val="0"/>
              </a:spcAft>
              <a:buClr>
                <a:srgbClr val="434343"/>
              </a:buClr>
              <a:buSzPts val="1400"/>
              <a:buFont typeface="NTR"/>
              <a:buChar char="○"/>
              <a:defRPr b="0" i="0" u="none" strike="noStrike" cap="none">
                <a:solidFill>
                  <a:srgbClr val="434343"/>
                </a:solidFill>
                <a:latin typeface="Arial"/>
                <a:ea typeface="Arial"/>
                <a:cs typeface="Arial"/>
                <a:sym typeface="Arial"/>
              </a:defRPr>
            </a:lvl2pPr>
            <a:lvl3pPr marL="1371600" marR="0" lvl="2" indent="-317500" algn="l" rtl="0">
              <a:lnSpc>
                <a:spcPct val="125000"/>
              </a:lnSpc>
              <a:spcBef>
                <a:spcPts val="500"/>
              </a:spcBef>
              <a:spcAft>
                <a:spcPts val="0"/>
              </a:spcAft>
              <a:buClr>
                <a:srgbClr val="434343"/>
              </a:buClr>
              <a:buSzPts val="1400"/>
              <a:buFont typeface="NTR"/>
              <a:buChar char="○"/>
              <a:defRPr b="0" i="0" u="none" strike="noStrike" cap="none">
                <a:solidFill>
                  <a:srgbClr val="434343"/>
                </a:solidFill>
                <a:latin typeface="Arial"/>
                <a:ea typeface="Arial"/>
                <a:cs typeface="Arial"/>
                <a:sym typeface="Arial"/>
              </a:defRPr>
            </a:lvl3pPr>
            <a:lvl4pPr marL="1828800" marR="0" lvl="3" indent="-317500" algn="l" rtl="0">
              <a:lnSpc>
                <a:spcPct val="125000"/>
              </a:lnSpc>
              <a:spcBef>
                <a:spcPts val="500"/>
              </a:spcBef>
              <a:spcAft>
                <a:spcPts val="0"/>
              </a:spcAft>
              <a:buClr>
                <a:srgbClr val="434343"/>
              </a:buClr>
              <a:buSzPts val="1400"/>
              <a:buFont typeface="NTR"/>
              <a:buChar char="○"/>
              <a:defRPr b="0" i="0" u="none" strike="noStrike" cap="none">
                <a:solidFill>
                  <a:srgbClr val="434343"/>
                </a:solidFill>
                <a:latin typeface="Arial"/>
                <a:ea typeface="Arial"/>
                <a:cs typeface="Arial"/>
                <a:sym typeface="Arial"/>
              </a:defRPr>
            </a:lvl4pPr>
            <a:lvl5pPr marL="2286000" marR="0" lvl="4" indent="-317500" algn="l" rtl="0">
              <a:lnSpc>
                <a:spcPct val="125000"/>
              </a:lnSpc>
              <a:spcBef>
                <a:spcPts val="500"/>
              </a:spcBef>
              <a:spcAft>
                <a:spcPts val="0"/>
              </a:spcAft>
              <a:buClr>
                <a:srgbClr val="434343"/>
              </a:buClr>
              <a:buSzPts val="1400"/>
              <a:buFont typeface="NTR"/>
              <a:buChar char="○"/>
              <a:defRPr b="0" i="0" u="none" strike="noStrike" cap="none">
                <a:solidFill>
                  <a:srgbClr val="434343"/>
                </a:solidFill>
                <a:latin typeface="Arial"/>
                <a:ea typeface="Arial"/>
                <a:cs typeface="Arial"/>
                <a:sym typeface="Arial"/>
              </a:defRPr>
            </a:lvl5pPr>
            <a:lvl6pPr marL="2743200" marR="0" lvl="5" indent="-317500" algn="l" rtl="0">
              <a:lnSpc>
                <a:spcPct val="90000"/>
              </a:lnSpc>
              <a:spcBef>
                <a:spcPts val="500"/>
              </a:spcBef>
              <a:spcAft>
                <a:spcPts val="0"/>
              </a:spcAft>
              <a:buClr>
                <a:srgbClr val="434343"/>
              </a:buClr>
              <a:buSzPts val="1400"/>
              <a:buFont typeface="Arial"/>
              <a:buChar char="•"/>
              <a:defRPr b="0" i="0" u="none" strike="noStrike" cap="none">
                <a:solidFill>
                  <a:srgbClr val="434343"/>
                </a:solidFill>
                <a:latin typeface="Arial"/>
                <a:ea typeface="Arial"/>
                <a:cs typeface="Arial"/>
                <a:sym typeface="Arial"/>
              </a:defRPr>
            </a:lvl6pPr>
            <a:lvl7pPr marL="3200400" marR="0" lvl="6" indent="-317500" algn="l" rtl="0">
              <a:lnSpc>
                <a:spcPct val="90000"/>
              </a:lnSpc>
              <a:spcBef>
                <a:spcPts val="500"/>
              </a:spcBef>
              <a:spcAft>
                <a:spcPts val="0"/>
              </a:spcAft>
              <a:buClr>
                <a:srgbClr val="434343"/>
              </a:buClr>
              <a:buSzPts val="1400"/>
              <a:buFont typeface="Arial"/>
              <a:buChar char="•"/>
              <a:defRPr b="0" i="0" u="none" strike="noStrike" cap="none">
                <a:solidFill>
                  <a:srgbClr val="434343"/>
                </a:solidFill>
                <a:latin typeface="Arial"/>
                <a:ea typeface="Arial"/>
                <a:cs typeface="Arial"/>
                <a:sym typeface="Arial"/>
              </a:defRPr>
            </a:lvl7pPr>
            <a:lvl8pPr marL="3657600" marR="0" lvl="7" indent="-317500" algn="l" rtl="0">
              <a:lnSpc>
                <a:spcPct val="90000"/>
              </a:lnSpc>
              <a:spcBef>
                <a:spcPts val="500"/>
              </a:spcBef>
              <a:spcAft>
                <a:spcPts val="0"/>
              </a:spcAft>
              <a:buClr>
                <a:srgbClr val="434343"/>
              </a:buClr>
              <a:buSzPts val="1400"/>
              <a:buFont typeface="Arial"/>
              <a:buChar char="•"/>
              <a:defRPr b="0" i="0" u="none" strike="noStrike" cap="none">
                <a:solidFill>
                  <a:srgbClr val="434343"/>
                </a:solidFill>
                <a:latin typeface="Arial"/>
                <a:ea typeface="Arial"/>
                <a:cs typeface="Arial"/>
                <a:sym typeface="Arial"/>
              </a:defRPr>
            </a:lvl8pPr>
            <a:lvl9pPr marL="4114800" marR="0" lvl="8" indent="-317500" algn="l" rtl="0">
              <a:lnSpc>
                <a:spcPct val="90000"/>
              </a:lnSpc>
              <a:spcBef>
                <a:spcPts val="500"/>
              </a:spcBef>
              <a:spcAft>
                <a:spcPts val="0"/>
              </a:spcAft>
              <a:buClr>
                <a:srgbClr val="434343"/>
              </a:buClr>
              <a:buSzPts val="1400"/>
              <a:buFont typeface="Arial"/>
              <a:buChar char="•"/>
              <a:defRPr b="0" i="0" u="none" strike="noStrike" cap="none">
                <a:solidFill>
                  <a:srgbClr val="434343"/>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 id="2147483680" r:id="rId29"/>
    <p:sldLayoutId id="2147483683" r:id="rId30"/>
    <p:sldLayoutId id="2147483684" r:id="rId31"/>
    <p:sldLayoutId id="2147483685" r:id="rId32"/>
    <p:sldLayoutId id="2147483687" r:id="rId33"/>
    <p:sldLayoutId id="2147483688" r:id="rId34"/>
    <p:sldLayoutId id="2147483689" r:id="rId35"/>
    <p:sldLayoutId id="2147483690" r:id="rId36"/>
    <p:sldLayoutId id="2147483691" r:id="rId37"/>
    <p:sldLayoutId id="2147483692" r:id="rId38"/>
    <p:sldLayoutId id="2147483693" r:id="rId39"/>
    <p:sldLayoutId id="2147483694" r:id="rId40"/>
    <p:sldLayoutId id="2147483695" r:id="rId41"/>
    <p:sldLayoutId id="2147483696" r:id="rId4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32">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9.jp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0"/>
        <p:cNvGrpSpPr/>
        <p:nvPr/>
      </p:nvGrpSpPr>
      <p:grpSpPr>
        <a:xfrm>
          <a:off x="0" y="0"/>
          <a:ext cx="0" cy="0"/>
          <a:chOff x="0" y="0"/>
          <a:chExt cx="0" cy="0"/>
        </a:xfrm>
      </p:grpSpPr>
      <p:sp>
        <p:nvSpPr>
          <p:cNvPr id="1581" name="Google Shape;1581;p225"/>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
        <p:nvSpPr>
          <p:cNvPr id="1594" name="Google Shape;1594;p225"/>
          <p:cNvSpPr txBox="1">
            <a:spLocks noGrp="1"/>
          </p:cNvSpPr>
          <p:nvPr>
            <p:ph type="title" idx="4294967295"/>
          </p:nvPr>
        </p:nvSpPr>
        <p:spPr>
          <a:xfrm>
            <a:off x="263306" y="202104"/>
            <a:ext cx="9913627" cy="685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a:solidFill>
                  <a:srgbClr val="000000"/>
                </a:solidFill>
              </a:rPr>
              <a:t>Example Current State, Desired State, Goals and Capabilities for</a:t>
            </a:r>
            <a:r>
              <a:rPr lang="en-US" dirty="0">
                <a:solidFill>
                  <a:schemeClr val="accent3"/>
                </a:solidFill>
              </a:rPr>
              <a:t> &lt;customer name&gt;</a:t>
            </a:r>
            <a:endParaRPr dirty="0">
              <a:solidFill>
                <a:schemeClr val="accent3"/>
              </a:solidFill>
            </a:endParaRPr>
          </a:p>
        </p:txBody>
      </p:sp>
      <p:sp>
        <p:nvSpPr>
          <p:cNvPr id="4" name="TextBox 3">
            <a:extLst>
              <a:ext uri="{FF2B5EF4-FFF2-40B4-BE49-F238E27FC236}">
                <a16:creationId xmlns:a16="http://schemas.microsoft.com/office/drawing/2014/main" id="{1D26D722-EBB1-BE46-A85A-17B32F2A5FAD}"/>
              </a:ext>
            </a:extLst>
          </p:cNvPr>
          <p:cNvSpPr txBox="1"/>
          <p:nvPr/>
        </p:nvSpPr>
        <p:spPr>
          <a:xfrm>
            <a:off x="5250182" y="856739"/>
            <a:ext cx="6245132" cy="2031325"/>
          </a:xfrm>
          <a:prstGeom prst="rect">
            <a:avLst/>
          </a:prstGeom>
          <a:noFill/>
        </p:spPr>
        <p:txBody>
          <a:bodyPr wrap="square" rtlCol="0">
            <a:spAutoFit/>
          </a:bodyPr>
          <a:lstStyle/>
          <a:p>
            <a:r>
              <a:rPr lang="en-GB" sz="1050" b="1" dirty="0"/>
              <a:t>Project Goals: The proof of value for PopUp &amp; Delphix at &lt;Customer Name&gt; will prove the following capabilities</a:t>
            </a:r>
          </a:p>
          <a:p>
            <a:pPr marL="171450" lvl="0" indent="-171450">
              <a:buFont typeface="Arial" panose="020B0604020202020204" pitchFamily="34" charset="0"/>
              <a:buChar char="•"/>
            </a:pPr>
            <a:r>
              <a:rPr lang="en-GB" sz="1050" dirty="0"/>
              <a:t>Fast provisioning of Oracle VDBs (Virtual databases)</a:t>
            </a:r>
          </a:p>
          <a:p>
            <a:pPr marL="171450" lvl="0" indent="-171450">
              <a:buFont typeface="Arial" panose="020B0604020202020204" pitchFamily="34" charset="0"/>
              <a:buChar char="•"/>
            </a:pPr>
            <a:r>
              <a:rPr lang="en-GB" sz="1050" dirty="0"/>
              <a:t>Fast provisioning of SQL Server VDBs</a:t>
            </a:r>
          </a:p>
          <a:p>
            <a:pPr marL="171450" lvl="0" indent="-171450">
              <a:buFont typeface="Arial" panose="020B0604020202020204" pitchFamily="34" charset="0"/>
              <a:buChar char="•"/>
            </a:pPr>
            <a:r>
              <a:rPr lang="en-GB" sz="1050" dirty="0"/>
              <a:t>High reduction of storage used for non-production databases</a:t>
            </a:r>
          </a:p>
          <a:p>
            <a:pPr marL="171450" lvl="0" indent="-171450">
              <a:buFont typeface="Arial" panose="020B0604020202020204" pitchFamily="34" charset="0"/>
              <a:buChar char="•"/>
            </a:pPr>
            <a:r>
              <a:rPr lang="en-GB" sz="1050" dirty="0"/>
              <a:t>Ease of use of Delphix client for database provisioning for Developers and Support teams</a:t>
            </a:r>
          </a:p>
          <a:p>
            <a:pPr marL="171450" lvl="0" indent="-171450">
              <a:buFont typeface="Arial" panose="020B0604020202020204" pitchFamily="34" charset="0"/>
              <a:buChar char="•"/>
            </a:pPr>
            <a:r>
              <a:rPr lang="en-GB" sz="1050" dirty="0"/>
              <a:t>Ability to automate provisioning or rehydration of VDBs</a:t>
            </a:r>
          </a:p>
          <a:p>
            <a:pPr marL="171450" lvl="0" indent="-171450">
              <a:buFont typeface="Arial" panose="020B0604020202020204" pitchFamily="34" charset="0"/>
              <a:buChar char="•"/>
            </a:pPr>
            <a:r>
              <a:rPr lang="en-GB" sz="1050" dirty="0"/>
              <a:t>Ability to rewind and roll forward VDBs to a given point in time</a:t>
            </a:r>
          </a:p>
          <a:p>
            <a:pPr marL="171450" lvl="0" indent="-171450">
              <a:buFont typeface="Arial" panose="020B0604020202020204" pitchFamily="34" charset="0"/>
              <a:buChar char="•"/>
            </a:pPr>
            <a:r>
              <a:rPr lang="en-GB" sz="1050" dirty="0"/>
              <a:t>Ability to consolidate databases onto less hardware</a:t>
            </a:r>
          </a:p>
          <a:p>
            <a:pPr marL="171450" lvl="0" indent="-171450">
              <a:buFont typeface="Arial" panose="020B0604020202020204" pitchFamily="34" charset="0"/>
              <a:buChar char="•"/>
            </a:pPr>
            <a:r>
              <a:rPr lang="en-GB" sz="1050" dirty="0"/>
              <a:t>Ability to run post actions on provisioned VDBs</a:t>
            </a:r>
          </a:p>
          <a:p>
            <a:pPr marL="171450" lvl="0" indent="-171450">
              <a:buFont typeface="Arial" panose="020B0604020202020204" pitchFamily="34" charset="0"/>
              <a:buChar char="•"/>
            </a:pPr>
            <a:r>
              <a:rPr lang="en-GB" sz="1050" dirty="0"/>
              <a:t>Ability to clone a clone</a:t>
            </a:r>
          </a:p>
          <a:p>
            <a:pPr marL="171450" lvl="0" indent="-171450">
              <a:buFont typeface="Arial" panose="020B0604020202020204" pitchFamily="34" charset="0"/>
              <a:buChar char="•"/>
            </a:pPr>
            <a:r>
              <a:rPr lang="en-GB" sz="1050" dirty="0"/>
              <a:t>Identify performance improvements</a:t>
            </a:r>
          </a:p>
        </p:txBody>
      </p:sp>
      <p:sp>
        <p:nvSpPr>
          <p:cNvPr id="21" name="TextBox 20">
            <a:extLst>
              <a:ext uri="{FF2B5EF4-FFF2-40B4-BE49-F238E27FC236}">
                <a16:creationId xmlns:a16="http://schemas.microsoft.com/office/drawing/2014/main" id="{4E722B8B-2ACC-9C48-A87A-F561621EFA45}"/>
              </a:ext>
            </a:extLst>
          </p:cNvPr>
          <p:cNvSpPr txBox="1"/>
          <p:nvPr/>
        </p:nvSpPr>
        <p:spPr>
          <a:xfrm>
            <a:off x="263306" y="1002064"/>
            <a:ext cx="4469115" cy="5262979"/>
          </a:xfrm>
          <a:prstGeom prst="rect">
            <a:avLst/>
          </a:prstGeom>
          <a:noFill/>
        </p:spPr>
        <p:txBody>
          <a:bodyPr wrap="square" rtlCol="0">
            <a:spAutoFit/>
          </a:bodyPr>
          <a:lstStyle/>
          <a:p>
            <a:r>
              <a:rPr lang="en-GB" sz="1050" b="1" dirty="0"/>
              <a:t>Current State (Current Challenges and Issues)</a:t>
            </a:r>
          </a:p>
          <a:p>
            <a:pPr marL="171450" lvl="0" indent="-171450">
              <a:buFont typeface="Arial" panose="020B0604020202020204" pitchFamily="34" charset="0"/>
              <a:buChar char="•"/>
            </a:pPr>
            <a:r>
              <a:rPr lang="en-US" sz="1050" dirty="0"/>
              <a:t>It takes 8-12 months to create an environment for SIT</a:t>
            </a:r>
            <a:endParaRPr lang="en-GB" sz="1050" dirty="0"/>
          </a:p>
          <a:p>
            <a:pPr marL="171450" lvl="0" indent="-171450">
              <a:buFont typeface="Arial" panose="020B0604020202020204" pitchFamily="34" charset="0"/>
              <a:buChar char="•"/>
            </a:pPr>
            <a:r>
              <a:rPr lang="en-US" sz="1050" dirty="0"/>
              <a:t>There is no complete end-to-end test environment</a:t>
            </a:r>
            <a:endParaRPr lang="en-GB" sz="1050" dirty="0"/>
          </a:p>
          <a:p>
            <a:pPr marL="171450" lvl="0" indent="-171450">
              <a:buFont typeface="Arial" panose="020B0604020202020204" pitchFamily="34" charset="0"/>
              <a:buChar char="•"/>
            </a:pPr>
            <a:r>
              <a:rPr lang="en-US" sz="1050" dirty="0"/>
              <a:t>NFT environment takes several hours to reset if there are issues</a:t>
            </a:r>
            <a:endParaRPr lang="en-GB" sz="1050" dirty="0"/>
          </a:p>
          <a:p>
            <a:pPr marL="171450" lvl="0" indent="-171450">
              <a:buFont typeface="Arial" panose="020B0604020202020204" pitchFamily="34" charset="0"/>
              <a:buChar char="•"/>
            </a:pPr>
            <a:r>
              <a:rPr lang="en-US" sz="1050" dirty="0"/>
              <a:t>Hardly any testing done by developers due to environment constraints</a:t>
            </a:r>
            <a:endParaRPr lang="en-GB" sz="1050" dirty="0"/>
          </a:p>
          <a:p>
            <a:pPr marL="171450" lvl="0" indent="-171450">
              <a:buFont typeface="Arial" panose="020B0604020202020204" pitchFamily="34" charset="0"/>
              <a:buChar char="•"/>
            </a:pPr>
            <a:r>
              <a:rPr lang="en-US" sz="1050" dirty="0"/>
              <a:t>Reset of an environment takes weeks. During this time the testers are unable to test.</a:t>
            </a:r>
            <a:endParaRPr lang="en-GB" sz="1050" dirty="0"/>
          </a:p>
          <a:p>
            <a:pPr marL="171450" lvl="0" indent="-171450">
              <a:buFont typeface="Arial" panose="020B0604020202020204" pitchFamily="34" charset="0"/>
              <a:buChar char="•"/>
            </a:pPr>
            <a:r>
              <a:rPr lang="en-US" sz="1050" dirty="0"/>
              <a:t>Test systems unavailable during refreshes</a:t>
            </a:r>
            <a:endParaRPr lang="en-GB" sz="1050" dirty="0"/>
          </a:p>
          <a:p>
            <a:pPr marL="171450" lvl="0" indent="-171450">
              <a:buFont typeface="Arial" panose="020B0604020202020204" pitchFamily="34" charset="0"/>
              <a:buChar char="•"/>
            </a:pPr>
            <a:r>
              <a:rPr lang="en-US" sz="1050" dirty="0"/>
              <a:t>Environment sharing between different projects</a:t>
            </a:r>
            <a:endParaRPr lang="en-GB" sz="1050" dirty="0"/>
          </a:p>
          <a:p>
            <a:pPr marL="171450" lvl="0" indent="-171450">
              <a:buFont typeface="Arial" panose="020B0604020202020204" pitchFamily="34" charset="0"/>
              <a:buChar char="•"/>
            </a:pPr>
            <a:r>
              <a:rPr lang="en-US" sz="1050" dirty="0"/>
              <a:t>Lots of time spent reproducing issues that have been found in test</a:t>
            </a:r>
            <a:endParaRPr lang="en-GB" sz="1050" dirty="0"/>
          </a:p>
          <a:p>
            <a:pPr marL="171450" lvl="0" indent="-171450">
              <a:buFont typeface="Arial" panose="020B0604020202020204" pitchFamily="34" charset="0"/>
              <a:buChar char="•"/>
            </a:pPr>
            <a:r>
              <a:rPr lang="en-US" sz="1050" dirty="0"/>
              <a:t>Developers need to access test environments to diagnose issues</a:t>
            </a:r>
            <a:endParaRPr lang="en-GB" sz="1050" dirty="0"/>
          </a:p>
          <a:p>
            <a:pPr marL="171450" lvl="0" indent="-171450">
              <a:buFont typeface="Arial" panose="020B0604020202020204" pitchFamily="34" charset="0"/>
              <a:buChar char="•"/>
            </a:pPr>
            <a:r>
              <a:rPr lang="en-US" sz="1050" dirty="0"/>
              <a:t>Currently takes 3-4 months to get an environment refreshed. Oracle restores are a big problem in this process as they only have 2 tape drives (can only restore 2 environments at a time)</a:t>
            </a:r>
            <a:endParaRPr lang="en-GB" sz="1050" dirty="0"/>
          </a:p>
          <a:p>
            <a:pPr marL="171450" lvl="0" indent="-171450">
              <a:buFont typeface="Arial" panose="020B0604020202020204" pitchFamily="34" charset="0"/>
              <a:buChar char="•"/>
            </a:pPr>
            <a:r>
              <a:rPr lang="en-US" sz="1050" dirty="0"/>
              <a:t>Customer data in test environments (exposure to third parties)</a:t>
            </a:r>
            <a:endParaRPr lang="en-GB" sz="1050" dirty="0"/>
          </a:p>
          <a:p>
            <a:pPr marL="171450" lvl="0" indent="-171450">
              <a:buFont typeface="Arial" panose="020B0604020202020204" pitchFamily="34" charset="0"/>
              <a:buChar char="•"/>
            </a:pPr>
            <a:r>
              <a:rPr lang="en-US" sz="1050" dirty="0"/>
              <a:t>Stale data in test environments</a:t>
            </a:r>
            <a:endParaRPr lang="en-GB" sz="1050" dirty="0"/>
          </a:p>
          <a:p>
            <a:pPr marL="171450" lvl="0" indent="-171450">
              <a:buFont typeface="Arial" panose="020B0604020202020204" pitchFamily="34" charset="0"/>
              <a:buChar char="•"/>
            </a:pPr>
            <a:r>
              <a:rPr lang="en-US" sz="1050" dirty="0"/>
              <a:t>Unable to regularly refresh majority of database environments due to constraints on Production DBAs</a:t>
            </a:r>
          </a:p>
          <a:p>
            <a:pPr lvl="0"/>
            <a:endParaRPr lang="en-GB" sz="1050" dirty="0"/>
          </a:p>
          <a:p>
            <a:r>
              <a:rPr lang="en-GB" sz="1050" b="1" dirty="0"/>
              <a:t>Desired State (Desired Business Objectives)</a:t>
            </a:r>
          </a:p>
          <a:p>
            <a:pPr marL="171450" lvl="0" indent="-171450">
              <a:buFont typeface="Arial" panose="020B0604020202020204" pitchFamily="34" charset="0"/>
              <a:buChar char="•"/>
            </a:pPr>
            <a:r>
              <a:rPr lang="en-US" sz="1050" dirty="0"/>
              <a:t>Increase the number of testing environments for migration &amp; upgrade testing </a:t>
            </a:r>
            <a:endParaRPr lang="en-GB" sz="1050" dirty="0"/>
          </a:p>
          <a:p>
            <a:pPr marL="171450" indent="-171450">
              <a:buFont typeface="Arial" panose="020B0604020202020204" pitchFamily="34" charset="0"/>
              <a:buChar char="•"/>
            </a:pPr>
            <a:r>
              <a:rPr lang="en-US" sz="1050" dirty="0"/>
              <a:t>Reduction in test environment build and restore times</a:t>
            </a:r>
            <a:endParaRPr lang="en-GB" sz="1050" dirty="0"/>
          </a:p>
          <a:p>
            <a:pPr marL="171450" lvl="0" indent="-171450">
              <a:buFont typeface="Arial" panose="020B0604020202020204" pitchFamily="34" charset="0"/>
              <a:buChar char="•"/>
            </a:pPr>
            <a:r>
              <a:rPr lang="en-US" sz="1050" dirty="0"/>
              <a:t>A repeatable and efficient data obfuscation process</a:t>
            </a:r>
            <a:endParaRPr lang="en-GB" sz="1050" dirty="0"/>
          </a:p>
          <a:p>
            <a:pPr marL="171450" lvl="0" indent="-171450">
              <a:buFont typeface="Arial" panose="020B0604020202020204" pitchFamily="34" charset="0"/>
              <a:buChar char="•"/>
            </a:pPr>
            <a:r>
              <a:rPr lang="en-US" sz="1050" dirty="0"/>
              <a:t>Retain relational and status integrity across multiple platforms</a:t>
            </a:r>
            <a:endParaRPr lang="en-GB" sz="1050" dirty="0"/>
          </a:p>
          <a:p>
            <a:pPr marL="171450" lvl="0" indent="-171450">
              <a:buFont typeface="Arial" panose="020B0604020202020204" pitchFamily="34" charset="0"/>
              <a:buChar char="•"/>
            </a:pPr>
            <a:r>
              <a:rPr lang="en-US" sz="1050" dirty="0"/>
              <a:t>Support for batch execution</a:t>
            </a:r>
            <a:endParaRPr lang="en-GB" sz="1050" dirty="0"/>
          </a:p>
          <a:p>
            <a:pPr marL="171450" lvl="0" indent="-171450">
              <a:buFont typeface="Arial" panose="020B0604020202020204" pitchFamily="34" charset="0"/>
              <a:buChar char="•"/>
            </a:pPr>
            <a:r>
              <a:rPr lang="en-US" sz="1050" dirty="0"/>
              <a:t>Support for masking all data/technology types including Mainframe</a:t>
            </a:r>
            <a:endParaRPr lang="en-GB" sz="1050" dirty="0"/>
          </a:p>
          <a:p>
            <a:pPr marL="171450" lvl="0" indent="-171450">
              <a:buFont typeface="Arial" panose="020B0604020202020204" pitchFamily="34" charset="0"/>
              <a:buChar char="•"/>
            </a:pPr>
            <a:r>
              <a:rPr lang="en-US" sz="1050" dirty="0"/>
              <a:t>Support for sub setting where foreign key constraints aren’t available</a:t>
            </a:r>
            <a:endParaRPr lang="en-GB" sz="1050" dirty="0"/>
          </a:p>
          <a:p>
            <a:pPr marL="171450" lvl="0" indent="-171450">
              <a:buFont typeface="Arial" panose="020B0604020202020204" pitchFamily="34" charset="0"/>
              <a:buChar char="•"/>
            </a:pPr>
            <a:r>
              <a:rPr lang="en-US" sz="1050" dirty="0" err="1"/>
              <a:t>Customisable</a:t>
            </a:r>
            <a:r>
              <a:rPr lang="en-US" sz="1050" dirty="0"/>
              <a:t> masking and </a:t>
            </a:r>
            <a:r>
              <a:rPr lang="en-US" sz="1050" dirty="0" err="1"/>
              <a:t>subsetting</a:t>
            </a:r>
            <a:endParaRPr lang="en-GB" sz="1050" dirty="0"/>
          </a:p>
          <a:p>
            <a:pPr marL="171450" lvl="0" indent="-171450">
              <a:buFont typeface="Arial" panose="020B0604020202020204" pitchFamily="34" charset="0"/>
              <a:buChar char="•"/>
            </a:pPr>
            <a:r>
              <a:rPr lang="en-US" sz="1050" dirty="0"/>
              <a:t>Reduction in storage footprint and cost</a:t>
            </a:r>
            <a:endParaRPr lang="en-GB" sz="1050" dirty="0"/>
          </a:p>
          <a:p>
            <a:endParaRPr lang="en-GB" sz="1050" dirty="0"/>
          </a:p>
        </p:txBody>
      </p:sp>
      <p:graphicFrame>
        <p:nvGraphicFramePr>
          <p:cNvPr id="6" name="Table 5">
            <a:extLst>
              <a:ext uri="{FF2B5EF4-FFF2-40B4-BE49-F238E27FC236}">
                <a16:creationId xmlns:a16="http://schemas.microsoft.com/office/drawing/2014/main" id="{53E0EDA2-6C10-2142-8E4A-9B5BE9E01FAC}"/>
              </a:ext>
            </a:extLst>
          </p:cNvPr>
          <p:cNvGraphicFramePr>
            <a:graphicFrameLocks noGrp="1"/>
          </p:cNvGraphicFramePr>
          <p:nvPr>
            <p:extLst>
              <p:ext uri="{D42A27DB-BD31-4B8C-83A1-F6EECF244321}">
                <p14:modId xmlns:p14="http://schemas.microsoft.com/office/powerpoint/2010/main" val="1603769753"/>
              </p:ext>
            </p:extLst>
          </p:nvPr>
        </p:nvGraphicFramePr>
        <p:xfrm>
          <a:off x="5425068" y="3197096"/>
          <a:ext cx="5887454" cy="3547986"/>
        </p:xfrm>
        <a:graphic>
          <a:graphicData uri="http://schemas.openxmlformats.org/drawingml/2006/table">
            <a:tbl>
              <a:tblPr firstRow="1" bandRow="1">
                <a:tableStyleId>{7406E0E3-FE4D-47DF-B81F-BEE63F1AB42F}</a:tableStyleId>
              </a:tblPr>
              <a:tblGrid>
                <a:gridCol w="1841070">
                  <a:extLst>
                    <a:ext uri="{9D8B030D-6E8A-4147-A177-3AD203B41FA5}">
                      <a16:colId xmlns:a16="http://schemas.microsoft.com/office/drawing/2014/main" val="3707052532"/>
                    </a:ext>
                  </a:extLst>
                </a:gridCol>
                <a:gridCol w="4046384">
                  <a:extLst>
                    <a:ext uri="{9D8B030D-6E8A-4147-A177-3AD203B41FA5}">
                      <a16:colId xmlns:a16="http://schemas.microsoft.com/office/drawing/2014/main" val="1520720295"/>
                    </a:ext>
                  </a:extLst>
                </a:gridCol>
              </a:tblGrid>
              <a:tr h="258779">
                <a:tc>
                  <a:txBody>
                    <a:bodyPr/>
                    <a:lstStyle/>
                    <a:p>
                      <a:r>
                        <a:rPr lang="en-US" sz="900" b="1">
                          <a:effectLst/>
                        </a:rPr>
                        <a:t>Capability</a:t>
                      </a:r>
                      <a:endParaRPr lang="en-GB" sz="900" b="1">
                        <a:effectLst/>
                        <a:latin typeface="Times New Roman" panose="02020603050405020304" pitchFamily="18" charset="0"/>
                        <a:ea typeface="Times New Roman" panose="02020603050405020304" pitchFamily="18" charset="0"/>
                      </a:endParaRPr>
                    </a:p>
                  </a:txBody>
                  <a:tcPr marL="64966" marR="64966" marT="32483" marB="32483" anchor="ctr">
                    <a:solidFill>
                      <a:srgbClr val="C21676">
                        <a:alpha val="43137"/>
                      </a:srgbClr>
                    </a:solidFill>
                  </a:tcPr>
                </a:tc>
                <a:tc>
                  <a:txBody>
                    <a:bodyPr/>
                    <a:lstStyle/>
                    <a:p>
                      <a:r>
                        <a:rPr lang="en-US" sz="900" b="1" dirty="0">
                          <a:effectLst/>
                        </a:rPr>
                        <a:t>Reason</a:t>
                      </a:r>
                      <a:endParaRPr lang="en-GB" sz="900" b="1" dirty="0">
                        <a:effectLst/>
                        <a:latin typeface="Times New Roman" panose="02020603050405020304" pitchFamily="18" charset="0"/>
                        <a:ea typeface="Times New Roman" panose="02020603050405020304" pitchFamily="18" charset="0"/>
                      </a:endParaRPr>
                    </a:p>
                  </a:txBody>
                  <a:tcPr marL="64966" marR="64966" marT="32483" marB="32483" anchor="ctr">
                    <a:solidFill>
                      <a:srgbClr val="C21676">
                        <a:alpha val="43137"/>
                      </a:srgbClr>
                    </a:solidFill>
                  </a:tcPr>
                </a:tc>
                <a:extLst>
                  <a:ext uri="{0D108BD9-81ED-4DB2-BD59-A6C34878D82A}">
                    <a16:rowId xmlns:a16="http://schemas.microsoft.com/office/drawing/2014/main" val="2159063710"/>
                  </a:ext>
                </a:extLst>
              </a:tr>
              <a:tr h="571696">
                <a:tc>
                  <a:txBody>
                    <a:bodyPr/>
                    <a:lstStyle/>
                    <a:p>
                      <a:r>
                        <a:rPr lang="en-US" sz="800">
                          <a:effectLst/>
                        </a:rPr>
                        <a:t>Need to consistently and automatically mask across all data sources</a:t>
                      </a:r>
                      <a:endParaRPr lang="en-GB" sz="800">
                        <a:effectLst/>
                        <a:latin typeface="Times New Roman" panose="02020603050405020304" pitchFamily="18" charset="0"/>
                        <a:ea typeface="Times New Roman" panose="02020603050405020304" pitchFamily="18" charset="0"/>
                      </a:endParaRPr>
                    </a:p>
                  </a:txBody>
                  <a:tcPr marL="64966" marR="64966" marT="32483" marB="32483"/>
                </a:tc>
                <a:tc>
                  <a:txBody>
                    <a:bodyPr/>
                    <a:lstStyle/>
                    <a:p>
                      <a:r>
                        <a:rPr lang="en-US" sz="800" dirty="0">
                          <a:effectLst/>
                        </a:rPr>
                        <a:t>&lt;Customer&gt; hold sensitive data in a number of different systems.  This data should be masked before it moves to lower environments.  It must be possible to mask data in a consistent way across all of these systems so that masking does not break referential integrity.</a:t>
                      </a:r>
                      <a:endParaRPr lang="en-GB" sz="800" dirty="0">
                        <a:effectLst/>
                        <a:latin typeface="Times New Roman" panose="02020603050405020304" pitchFamily="18" charset="0"/>
                        <a:ea typeface="Times New Roman" panose="02020603050405020304" pitchFamily="18" charset="0"/>
                      </a:endParaRPr>
                    </a:p>
                  </a:txBody>
                  <a:tcPr marL="64966" marR="64966" marT="32483" marB="32483"/>
                </a:tc>
                <a:extLst>
                  <a:ext uri="{0D108BD9-81ED-4DB2-BD59-A6C34878D82A}">
                    <a16:rowId xmlns:a16="http://schemas.microsoft.com/office/drawing/2014/main" val="3962100268"/>
                  </a:ext>
                </a:extLst>
              </a:tr>
              <a:tr h="467751">
                <a:tc>
                  <a:txBody>
                    <a:bodyPr/>
                    <a:lstStyle/>
                    <a:p>
                      <a:r>
                        <a:rPr lang="en-US" sz="800">
                          <a:effectLst/>
                        </a:rPr>
                        <a:t>Automatically synchronise multiple environments to a common point in time…</a:t>
                      </a:r>
                      <a:endParaRPr lang="en-GB" sz="800">
                        <a:effectLst/>
                        <a:latin typeface="Times New Roman" panose="02020603050405020304" pitchFamily="18" charset="0"/>
                        <a:ea typeface="Times New Roman" panose="02020603050405020304" pitchFamily="18" charset="0"/>
                      </a:endParaRPr>
                    </a:p>
                  </a:txBody>
                  <a:tcPr marL="64966" marR="64966" marT="32483" marB="32483"/>
                </a:tc>
                <a:tc>
                  <a:txBody>
                    <a:bodyPr/>
                    <a:lstStyle/>
                    <a:p>
                      <a:r>
                        <a:rPr lang="en-US" sz="800">
                          <a:effectLst/>
                        </a:rPr>
                        <a:t>Copy-of-Live (from which the test systems are built) must contain systems from a common point in time to preserve referential integrity.  All data systems must be able to line up to the point in time at which the mainframe copy is taken.</a:t>
                      </a:r>
                      <a:endParaRPr lang="en-GB" sz="800">
                        <a:effectLst/>
                        <a:latin typeface="Times New Roman" panose="02020603050405020304" pitchFamily="18" charset="0"/>
                        <a:ea typeface="Times New Roman" panose="02020603050405020304" pitchFamily="18" charset="0"/>
                      </a:endParaRPr>
                    </a:p>
                  </a:txBody>
                  <a:tcPr marL="64966" marR="64966" marT="32483" marB="32483"/>
                </a:tc>
                <a:extLst>
                  <a:ext uri="{0D108BD9-81ED-4DB2-BD59-A6C34878D82A}">
                    <a16:rowId xmlns:a16="http://schemas.microsoft.com/office/drawing/2014/main" val="211540552"/>
                  </a:ext>
                </a:extLst>
              </a:tr>
              <a:tr h="363807">
                <a:tc>
                  <a:txBody>
                    <a:bodyPr/>
                    <a:lstStyle/>
                    <a:p>
                      <a:r>
                        <a:rPr lang="en-US" sz="800">
                          <a:effectLst/>
                        </a:rPr>
                        <a:t>Bookmark and share environments between teams…</a:t>
                      </a:r>
                      <a:endParaRPr lang="en-GB" sz="800">
                        <a:effectLst/>
                        <a:latin typeface="Times New Roman" panose="02020603050405020304" pitchFamily="18" charset="0"/>
                        <a:ea typeface="Times New Roman" panose="02020603050405020304" pitchFamily="18" charset="0"/>
                      </a:endParaRPr>
                    </a:p>
                  </a:txBody>
                  <a:tcPr marL="64966" marR="64966" marT="32483" marB="32483"/>
                </a:tc>
                <a:tc>
                  <a:txBody>
                    <a:bodyPr/>
                    <a:lstStyle/>
                    <a:p>
                      <a:r>
                        <a:rPr lang="en-US" sz="800">
                          <a:effectLst/>
                        </a:rPr>
                        <a:t>When a problem is seen in test it is often necessary to give developers access to the test environment.  This blocks testing while issues are being triaged.</a:t>
                      </a:r>
                      <a:endParaRPr lang="en-GB" sz="800">
                        <a:effectLst/>
                        <a:latin typeface="Times New Roman" panose="02020603050405020304" pitchFamily="18" charset="0"/>
                        <a:ea typeface="Times New Roman" panose="02020603050405020304" pitchFamily="18" charset="0"/>
                      </a:endParaRPr>
                    </a:p>
                  </a:txBody>
                  <a:tcPr marL="64966" marR="64966" marT="32483" marB="32483"/>
                </a:tc>
                <a:extLst>
                  <a:ext uri="{0D108BD9-81ED-4DB2-BD59-A6C34878D82A}">
                    <a16:rowId xmlns:a16="http://schemas.microsoft.com/office/drawing/2014/main" val="669818990"/>
                  </a:ext>
                </a:extLst>
              </a:tr>
              <a:tr h="363807">
                <a:tc>
                  <a:txBody>
                    <a:bodyPr/>
                    <a:lstStyle/>
                    <a:p>
                      <a:r>
                        <a:rPr lang="en-US" sz="800">
                          <a:effectLst/>
                        </a:rPr>
                        <a:t>Integrate with Jenkins via APIs..</a:t>
                      </a:r>
                      <a:endParaRPr lang="en-GB" sz="800">
                        <a:effectLst/>
                        <a:latin typeface="Times New Roman" panose="02020603050405020304" pitchFamily="18" charset="0"/>
                        <a:ea typeface="Times New Roman" panose="02020603050405020304" pitchFamily="18" charset="0"/>
                      </a:endParaRPr>
                    </a:p>
                  </a:txBody>
                  <a:tcPr marL="64966" marR="64966" marT="32483" marB="32483"/>
                </a:tc>
                <a:tc>
                  <a:txBody>
                    <a:bodyPr/>
                    <a:lstStyle/>
                    <a:p>
                      <a:r>
                        <a:rPr lang="en-US" sz="800">
                          <a:effectLst/>
                        </a:rPr>
                        <a:t>As part of a DevOps initiative, &lt;customer&gt; would like the ability to quickly create a test environment, run an automated test and then tear down the environment.</a:t>
                      </a:r>
                      <a:endParaRPr lang="en-GB" sz="800">
                        <a:effectLst/>
                        <a:latin typeface="Times New Roman" panose="02020603050405020304" pitchFamily="18" charset="0"/>
                        <a:ea typeface="Times New Roman" panose="02020603050405020304" pitchFamily="18" charset="0"/>
                      </a:endParaRPr>
                    </a:p>
                  </a:txBody>
                  <a:tcPr marL="64966" marR="64966" marT="32483" marB="32483"/>
                </a:tc>
                <a:extLst>
                  <a:ext uri="{0D108BD9-81ED-4DB2-BD59-A6C34878D82A}">
                    <a16:rowId xmlns:a16="http://schemas.microsoft.com/office/drawing/2014/main" val="1724493653"/>
                  </a:ext>
                </a:extLst>
              </a:tr>
              <a:tr h="467751">
                <a:tc>
                  <a:txBody>
                    <a:bodyPr/>
                    <a:lstStyle/>
                    <a:p>
                      <a:r>
                        <a:rPr lang="en-US" sz="800">
                          <a:effectLst/>
                        </a:rPr>
                        <a:t>Provide fast, self-service refresh of Oracle and SQL Server environments</a:t>
                      </a:r>
                      <a:endParaRPr lang="en-GB" sz="800">
                        <a:effectLst/>
                        <a:latin typeface="Times New Roman" panose="02020603050405020304" pitchFamily="18" charset="0"/>
                        <a:ea typeface="Times New Roman" panose="02020603050405020304" pitchFamily="18" charset="0"/>
                      </a:endParaRPr>
                    </a:p>
                  </a:txBody>
                  <a:tcPr marL="64966" marR="64966" marT="32483" marB="32483"/>
                </a:tc>
                <a:tc>
                  <a:txBody>
                    <a:bodyPr/>
                    <a:lstStyle/>
                    <a:p>
                      <a:r>
                        <a:rPr lang="en-US" sz="800">
                          <a:effectLst/>
                        </a:rPr>
                        <a:t>&lt;Customer&gt; currently rely heavily on Production DBAs to extract data from Production so that it can be copied into lower environments.  At present the DBAs can only do this for around limited databases once every release (approx. every n months).</a:t>
                      </a:r>
                      <a:endParaRPr lang="en-GB" sz="800">
                        <a:effectLst/>
                        <a:latin typeface="Times New Roman" panose="02020603050405020304" pitchFamily="18" charset="0"/>
                        <a:ea typeface="Times New Roman" panose="02020603050405020304" pitchFamily="18" charset="0"/>
                      </a:endParaRPr>
                    </a:p>
                  </a:txBody>
                  <a:tcPr marL="64966" marR="64966" marT="32483" marB="32483"/>
                </a:tc>
                <a:extLst>
                  <a:ext uri="{0D108BD9-81ED-4DB2-BD59-A6C34878D82A}">
                    <a16:rowId xmlns:a16="http://schemas.microsoft.com/office/drawing/2014/main" val="2260845345"/>
                  </a:ext>
                </a:extLst>
              </a:tr>
              <a:tr h="363807">
                <a:tc>
                  <a:txBody>
                    <a:bodyPr/>
                    <a:lstStyle/>
                    <a:p>
                      <a:r>
                        <a:rPr lang="en-US" sz="800">
                          <a:effectLst/>
                        </a:rPr>
                        <a:t>Provide a copy of VDB on physical storage</a:t>
                      </a:r>
                      <a:endParaRPr lang="en-GB" sz="800">
                        <a:effectLst/>
                        <a:latin typeface="Times New Roman" panose="02020603050405020304" pitchFamily="18" charset="0"/>
                        <a:ea typeface="Times New Roman" panose="02020603050405020304" pitchFamily="18" charset="0"/>
                      </a:endParaRPr>
                    </a:p>
                  </a:txBody>
                  <a:tcPr marL="64966" marR="64966" marT="32483" marB="32483"/>
                </a:tc>
                <a:tc>
                  <a:txBody>
                    <a:bodyPr/>
                    <a:lstStyle/>
                    <a:p>
                      <a:r>
                        <a:rPr lang="en-US" sz="800">
                          <a:effectLst/>
                        </a:rPr>
                        <a:t>&lt;Customer&gt;’s NFT (non-Functional Test) environment is built to closely resemble Production.  It should be possible to build an environment on physical, Production like storage</a:t>
                      </a:r>
                      <a:endParaRPr lang="en-GB" sz="800">
                        <a:effectLst/>
                        <a:latin typeface="Times New Roman" panose="02020603050405020304" pitchFamily="18" charset="0"/>
                        <a:ea typeface="Times New Roman" panose="02020603050405020304" pitchFamily="18" charset="0"/>
                      </a:endParaRPr>
                    </a:p>
                  </a:txBody>
                  <a:tcPr marL="64966" marR="64966" marT="32483" marB="32483"/>
                </a:tc>
                <a:extLst>
                  <a:ext uri="{0D108BD9-81ED-4DB2-BD59-A6C34878D82A}">
                    <a16:rowId xmlns:a16="http://schemas.microsoft.com/office/drawing/2014/main" val="2684475426"/>
                  </a:ext>
                </a:extLst>
              </a:tr>
              <a:tr h="363807">
                <a:tc>
                  <a:txBody>
                    <a:bodyPr/>
                    <a:lstStyle/>
                    <a:p>
                      <a:r>
                        <a:rPr lang="en-US" sz="800">
                          <a:effectLst/>
                        </a:rPr>
                        <a:t>Integrate with subsetting scripts or tools</a:t>
                      </a:r>
                      <a:endParaRPr lang="en-GB" sz="800">
                        <a:effectLst/>
                        <a:latin typeface="Times New Roman" panose="02020603050405020304" pitchFamily="18" charset="0"/>
                        <a:ea typeface="Times New Roman" panose="02020603050405020304" pitchFamily="18" charset="0"/>
                      </a:endParaRPr>
                    </a:p>
                  </a:txBody>
                  <a:tcPr marL="64966" marR="64966" marT="32483" marB="32483"/>
                </a:tc>
                <a:tc>
                  <a:txBody>
                    <a:bodyPr/>
                    <a:lstStyle/>
                    <a:p>
                      <a:r>
                        <a:rPr lang="en-US" sz="800">
                          <a:effectLst/>
                        </a:rPr>
                        <a:t>&lt;Customer&gt; use subsets in some environments.  It should be possible to create a sub-setted database by automatically calling subsetting scripts or APIs. </a:t>
                      </a:r>
                      <a:endParaRPr lang="en-GB" sz="800">
                        <a:effectLst/>
                        <a:latin typeface="Times New Roman" panose="02020603050405020304" pitchFamily="18" charset="0"/>
                        <a:ea typeface="Times New Roman" panose="02020603050405020304" pitchFamily="18" charset="0"/>
                      </a:endParaRPr>
                    </a:p>
                  </a:txBody>
                  <a:tcPr marL="64966" marR="64966" marT="32483" marB="32483"/>
                </a:tc>
                <a:extLst>
                  <a:ext uri="{0D108BD9-81ED-4DB2-BD59-A6C34878D82A}">
                    <a16:rowId xmlns:a16="http://schemas.microsoft.com/office/drawing/2014/main" val="3602271210"/>
                  </a:ext>
                </a:extLst>
              </a:tr>
              <a:tr h="259862">
                <a:tc>
                  <a:txBody>
                    <a:bodyPr/>
                    <a:lstStyle/>
                    <a:p>
                      <a:r>
                        <a:rPr lang="en-US" sz="800">
                          <a:effectLst/>
                        </a:rPr>
                        <a:t>Identify Sensitive Data</a:t>
                      </a:r>
                      <a:endParaRPr lang="en-GB" sz="800">
                        <a:effectLst/>
                        <a:latin typeface="Times New Roman" panose="02020603050405020304" pitchFamily="18" charset="0"/>
                        <a:ea typeface="Times New Roman" panose="02020603050405020304" pitchFamily="18" charset="0"/>
                      </a:endParaRPr>
                    </a:p>
                  </a:txBody>
                  <a:tcPr marL="64966" marR="64966" marT="32483" marB="32483"/>
                </a:tc>
                <a:tc>
                  <a:txBody>
                    <a:bodyPr/>
                    <a:lstStyle/>
                    <a:p>
                      <a:r>
                        <a:rPr lang="en-US" sz="800" dirty="0">
                          <a:effectLst/>
                        </a:rPr>
                        <a:t>&lt;Customer&gt; would like to mine data to automate the discovery of sensitive columns.</a:t>
                      </a:r>
                      <a:endParaRPr lang="en-GB" sz="800" dirty="0">
                        <a:effectLst/>
                        <a:latin typeface="Times New Roman" panose="02020603050405020304" pitchFamily="18" charset="0"/>
                        <a:ea typeface="Times New Roman" panose="02020603050405020304" pitchFamily="18" charset="0"/>
                      </a:endParaRPr>
                    </a:p>
                  </a:txBody>
                  <a:tcPr marL="64966" marR="64966" marT="32483" marB="32483"/>
                </a:tc>
                <a:extLst>
                  <a:ext uri="{0D108BD9-81ED-4DB2-BD59-A6C34878D82A}">
                    <a16:rowId xmlns:a16="http://schemas.microsoft.com/office/drawing/2014/main" val="2837968089"/>
                  </a:ext>
                </a:extLst>
              </a:tr>
            </a:tbl>
          </a:graphicData>
        </a:graphic>
      </p:graphicFrame>
      <p:sp>
        <p:nvSpPr>
          <p:cNvPr id="7" name="Rectangle 1">
            <a:extLst>
              <a:ext uri="{FF2B5EF4-FFF2-40B4-BE49-F238E27FC236}">
                <a16:creationId xmlns:a16="http://schemas.microsoft.com/office/drawing/2014/main" id="{60E38ABF-4A67-A648-A493-437757580C17}"/>
              </a:ext>
            </a:extLst>
          </p:cNvPr>
          <p:cNvSpPr>
            <a:spLocks noChangeArrowheads="1"/>
          </p:cNvSpPr>
          <p:nvPr/>
        </p:nvSpPr>
        <p:spPr bwMode="auto">
          <a:xfrm>
            <a:off x="5340567" y="2861147"/>
            <a:ext cx="1596912" cy="335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2696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1050" b="1" dirty="0"/>
              <a:t>Required Capabilities</a:t>
            </a:r>
            <a:endParaRPr kumimoji="0" lang="en-US" altLang="en-US" sz="1050" b="1" i="0" u="none" strike="noStrike" cap="none" normalizeH="0" baseline="0" dirty="0">
              <a:ln>
                <a:noFill/>
              </a:ln>
              <a:solidFill>
                <a:srgbClr val="4F81BD"/>
              </a:solidFill>
              <a:effectLst/>
              <a:latin typeface="Calibri" panose="020F0502020204030204" pitchFamily="34" charset="0"/>
              <a:ea typeface="MS Gothic" panose="020B0609070205080204" pitchFamily="49" charset="-128"/>
              <a:cs typeface="Times New Roman" panose="02020603050405020304" pitchFamily="18" charset="0"/>
            </a:endParaRPr>
          </a:p>
        </p:txBody>
      </p:sp>
      <p:pic>
        <p:nvPicPr>
          <p:cNvPr id="3" name="Picture 2" descr="Logo&#10;&#10;Description automatically generated with medium confidence">
            <a:extLst>
              <a:ext uri="{FF2B5EF4-FFF2-40B4-BE49-F238E27FC236}">
                <a16:creationId xmlns:a16="http://schemas.microsoft.com/office/drawing/2014/main" id="{A0F3B3CF-8F0D-F888-CD01-59D093B88EF3}"/>
              </a:ext>
            </a:extLst>
          </p:cNvPr>
          <p:cNvPicPr>
            <a:picLocks noChangeAspect="1"/>
          </p:cNvPicPr>
          <p:nvPr/>
        </p:nvPicPr>
        <p:blipFill>
          <a:blip r:embed="rId3"/>
          <a:stretch>
            <a:fillRect/>
          </a:stretch>
        </p:blipFill>
        <p:spPr>
          <a:xfrm>
            <a:off x="10737717" y="202104"/>
            <a:ext cx="1190977" cy="317124"/>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63C75175-563D-BCF2-0A4F-102AFF0135E7}"/>
              </a:ext>
            </a:extLst>
          </p:cNvPr>
          <p:cNvPicPr>
            <a:picLocks noChangeAspect="1"/>
          </p:cNvPicPr>
          <p:nvPr/>
        </p:nvPicPr>
        <p:blipFill>
          <a:blip r:embed="rId4"/>
          <a:stretch>
            <a:fillRect/>
          </a:stretch>
        </p:blipFill>
        <p:spPr>
          <a:xfrm>
            <a:off x="10751540" y="588531"/>
            <a:ext cx="1185333" cy="29937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0"/>
        <p:cNvGrpSpPr/>
        <p:nvPr/>
      </p:nvGrpSpPr>
      <p:grpSpPr>
        <a:xfrm>
          <a:off x="0" y="0"/>
          <a:ext cx="0" cy="0"/>
          <a:chOff x="0" y="0"/>
          <a:chExt cx="0" cy="0"/>
        </a:xfrm>
      </p:grpSpPr>
      <p:sp>
        <p:nvSpPr>
          <p:cNvPr id="1581" name="Google Shape;1581;p225"/>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graphicFrame>
        <p:nvGraphicFramePr>
          <p:cNvPr id="1582" name="Google Shape;1582;p225"/>
          <p:cNvGraphicFramePr/>
          <p:nvPr>
            <p:extLst>
              <p:ext uri="{D42A27DB-BD31-4B8C-83A1-F6EECF244321}">
                <p14:modId xmlns:p14="http://schemas.microsoft.com/office/powerpoint/2010/main" val="315670221"/>
              </p:ext>
            </p:extLst>
          </p:nvPr>
        </p:nvGraphicFramePr>
        <p:xfrm>
          <a:off x="161285" y="887904"/>
          <a:ext cx="11867025" cy="6137884"/>
        </p:xfrm>
        <a:graphic>
          <a:graphicData uri="http://schemas.openxmlformats.org/drawingml/2006/table">
            <a:tbl>
              <a:tblPr firstRow="1" bandRow="1">
                <a:noFill/>
                <a:tableStyleId>{ABD2B6E3-0801-4417-9315-EB6ABC621FA8}</a:tableStyleId>
              </a:tblPr>
              <a:tblGrid>
                <a:gridCol w="1929350">
                  <a:extLst>
                    <a:ext uri="{9D8B030D-6E8A-4147-A177-3AD203B41FA5}">
                      <a16:colId xmlns:a16="http://schemas.microsoft.com/office/drawing/2014/main" val="20000"/>
                    </a:ext>
                  </a:extLst>
                </a:gridCol>
                <a:gridCol w="1929350">
                  <a:extLst>
                    <a:ext uri="{9D8B030D-6E8A-4147-A177-3AD203B41FA5}">
                      <a16:colId xmlns:a16="http://schemas.microsoft.com/office/drawing/2014/main" val="20001"/>
                    </a:ext>
                  </a:extLst>
                </a:gridCol>
                <a:gridCol w="3481600">
                  <a:extLst>
                    <a:ext uri="{9D8B030D-6E8A-4147-A177-3AD203B41FA5}">
                      <a16:colId xmlns:a16="http://schemas.microsoft.com/office/drawing/2014/main" val="20002"/>
                    </a:ext>
                  </a:extLst>
                </a:gridCol>
                <a:gridCol w="4526725">
                  <a:extLst>
                    <a:ext uri="{9D8B030D-6E8A-4147-A177-3AD203B41FA5}">
                      <a16:colId xmlns:a16="http://schemas.microsoft.com/office/drawing/2014/main" val="20003"/>
                    </a:ext>
                  </a:extLst>
                </a:gridCol>
              </a:tblGrid>
              <a:tr h="419618">
                <a:tc>
                  <a:txBody>
                    <a:bodyPr/>
                    <a:lstStyle/>
                    <a:p>
                      <a:pPr marL="127000" marR="0" lvl="0" indent="0" algn="ctr" rtl="0">
                        <a:lnSpc>
                          <a:spcPct val="100000"/>
                        </a:lnSpc>
                        <a:spcBef>
                          <a:spcPts val="0"/>
                        </a:spcBef>
                        <a:spcAft>
                          <a:spcPts val="0"/>
                        </a:spcAft>
                        <a:buNone/>
                      </a:pPr>
                      <a:r>
                        <a:rPr lang="en-US" sz="1400" i="1" u="none" strike="noStrike" cap="none" dirty="0">
                          <a:solidFill>
                            <a:srgbClr val="0AC3FF"/>
                          </a:solidFill>
                          <a:latin typeface="Arial"/>
                          <a:ea typeface="Arial"/>
                          <a:cs typeface="Arial"/>
                          <a:sym typeface="Arial"/>
                        </a:rPr>
                        <a:t>Use Case</a:t>
                      </a:r>
                      <a:endParaRPr sz="1400" u="none" strike="noStrike" cap="none" dirty="0">
                        <a:latin typeface="Arial"/>
                        <a:ea typeface="Arial"/>
                        <a:cs typeface="Arial"/>
                        <a:sym typeface="Arial"/>
                      </a:endParaRPr>
                    </a:p>
                  </a:txBody>
                  <a:tcPr marL="0" marR="0" marT="44450" marB="0">
                    <a:lnL w="19050" cap="flat" cmpd="sng">
                      <a:solidFill>
                        <a:srgbClr val="FFFFFF"/>
                      </a:solidFill>
                      <a:prstDash val="solid"/>
                      <a:round/>
                      <a:headEnd type="none" w="sm" len="sm"/>
                      <a:tailEnd type="none" w="sm" len="sm"/>
                    </a:lnL>
                    <a:lnB w="53975" cap="flat" cmpd="sng">
                      <a:solidFill>
                        <a:srgbClr val="D9D9D9"/>
                      </a:solidFill>
                      <a:prstDash val="solid"/>
                      <a:round/>
                      <a:headEnd type="none" w="sm" len="sm"/>
                      <a:tailEnd type="none" w="sm" len="sm"/>
                    </a:lnB>
                  </a:tcPr>
                </a:tc>
                <a:tc>
                  <a:txBody>
                    <a:bodyPr/>
                    <a:lstStyle/>
                    <a:p>
                      <a:pPr marL="127000" marR="0" lvl="0" indent="0" algn="ctr" rtl="0">
                        <a:lnSpc>
                          <a:spcPct val="100000"/>
                        </a:lnSpc>
                        <a:spcBef>
                          <a:spcPts val="0"/>
                        </a:spcBef>
                        <a:spcAft>
                          <a:spcPts val="0"/>
                        </a:spcAft>
                        <a:buNone/>
                      </a:pPr>
                      <a:r>
                        <a:rPr lang="en-US" i="1" dirty="0">
                          <a:solidFill>
                            <a:srgbClr val="0AC3FF"/>
                          </a:solidFill>
                          <a:latin typeface="Arial"/>
                          <a:ea typeface="Arial"/>
                          <a:cs typeface="Arial"/>
                          <a:sym typeface="Arial"/>
                        </a:rPr>
                        <a:t>Business Outcome</a:t>
                      </a:r>
                      <a:endParaRPr sz="1400" i="1" u="none" strike="noStrike" cap="none" dirty="0">
                        <a:solidFill>
                          <a:srgbClr val="0AC3FF"/>
                        </a:solidFill>
                        <a:latin typeface="Arial"/>
                        <a:ea typeface="Arial"/>
                        <a:cs typeface="Arial"/>
                        <a:sym typeface="Arial"/>
                      </a:endParaRPr>
                    </a:p>
                  </a:txBody>
                  <a:tcPr marL="0" marR="0" marT="44450" marB="0">
                    <a:lnB w="53975" cap="flat" cmpd="sng">
                      <a:solidFill>
                        <a:srgbClr val="D9D9D9"/>
                      </a:solidFill>
                      <a:prstDash val="solid"/>
                      <a:round/>
                      <a:headEnd type="none" w="sm" len="sm"/>
                      <a:tailEnd type="none" w="sm" len="sm"/>
                    </a:lnB>
                  </a:tcPr>
                </a:tc>
                <a:tc>
                  <a:txBody>
                    <a:bodyPr/>
                    <a:lstStyle/>
                    <a:p>
                      <a:pPr marL="767715" marR="0" lvl="0" indent="0" algn="l" rtl="0">
                        <a:lnSpc>
                          <a:spcPct val="100000"/>
                        </a:lnSpc>
                        <a:spcBef>
                          <a:spcPts val="0"/>
                        </a:spcBef>
                        <a:spcAft>
                          <a:spcPts val="0"/>
                        </a:spcAft>
                        <a:buNone/>
                      </a:pPr>
                      <a:r>
                        <a:rPr lang="en-US" i="1" dirty="0">
                          <a:solidFill>
                            <a:srgbClr val="0AC3FF"/>
                          </a:solidFill>
                          <a:latin typeface="Arial"/>
                          <a:ea typeface="Arial"/>
                          <a:cs typeface="Arial"/>
                          <a:sym typeface="Arial"/>
                        </a:rPr>
                        <a:t>Current State</a:t>
                      </a:r>
                      <a:endParaRPr sz="1400" u="none" strike="noStrike" cap="none" dirty="0">
                        <a:latin typeface="Arial"/>
                        <a:ea typeface="Arial"/>
                        <a:cs typeface="Arial"/>
                        <a:sym typeface="Arial"/>
                      </a:endParaRPr>
                    </a:p>
                  </a:txBody>
                  <a:tcPr marL="0" marR="0" marT="44450" marB="0">
                    <a:lnB w="53975" cap="flat" cmpd="sng">
                      <a:solidFill>
                        <a:srgbClr val="D9D9D9"/>
                      </a:solidFill>
                      <a:prstDash val="solid"/>
                      <a:round/>
                      <a:headEnd type="none" w="sm" len="sm"/>
                      <a:tailEnd type="none" w="sm" len="sm"/>
                    </a:lnB>
                  </a:tcPr>
                </a:tc>
                <a:tc>
                  <a:txBody>
                    <a:bodyPr/>
                    <a:lstStyle/>
                    <a:p>
                      <a:pPr marL="0" marR="41275" lvl="0" indent="0" algn="ctr" rtl="0">
                        <a:lnSpc>
                          <a:spcPct val="100000"/>
                        </a:lnSpc>
                        <a:spcBef>
                          <a:spcPts val="0"/>
                        </a:spcBef>
                        <a:spcAft>
                          <a:spcPts val="0"/>
                        </a:spcAft>
                        <a:buNone/>
                      </a:pPr>
                      <a:r>
                        <a:rPr lang="en-US" sz="1400" i="1" u="none" strike="noStrike" cap="none" dirty="0">
                          <a:solidFill>
                            <a:srgbClr val="0AC3FF"/>
                          </a:solidFill>
                          <a:latin typeface="Arial"/>
                          <a:ea typeface="Arial"/>
                          <a:cs typeface="Arial"/>
                          <a:sym typeface="Arial"/>
                        </a:rPr>
                        <a:t>With PopUp &amp; Delphix</a:t>
                      </a:r>
                      <a:endParaRPr sz="1400" u="none" strike="noStrike" cap="none" dirty="0">
                        <a:latin typeface="Arial"/>
                        <a:ea typeface="Arial"/>
                        <a:cs typeface="Arial"/>
                        <a:sym typeface="Arial"/>
                      </a:endParaRPr>
                    </a:p>
                  </a:txBody>
                  <a:tcPr marL="0" marR="0" marT="44450" marB="0">
                    <a:lnR w="19050" cap="flat" cmpd="sng">
                      <a:solidFill>
                        <a:srgbClr val="FFFFFF"/>
                      </a:solidFill>
                      <a:prstDash val="solid"/>
                      <a:round/>
                      <a:headEnd type="none" w="sm" len="sm"/>
                      <a:tailEnd type="none" w="sm" len="sm"/>
                    </a:lnR>
                    <a:lnB w="5397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1130996">
                <a:tc>
                  <a:txBody>
                    <a:bodyPr/>
                    <a:lstStyle/>
                    <a:p>
                      <a:pPr marL="474980" marR="339725" lvl="0" indent="0" algn="l" rtl="0">
                        <a:lnSpc>
                          <a:spcPct val="100000"/>
                        </a:lnSpc>
                        <a:spcBef>
                          <a:spcPts val="0"/>
                        </a:spcBef>
                        <a:spcAft>
                          <a:spcPts val="0"/>
                        </a:spcAft>
                        <a:buFont typeface="Arial" panose="020B0604020202020204" pitchFamily="34" charset="0"/>
                        <a:buNone/>
                      </a:pPr>
                      <a:r>
                        <a:rPr lang="en-US" sz="1000" b="1" u="none" strike="noStrike" cap="none" dirty="0">
                          <a:solidFill>
                            <a:srgbClr val="2C2C2C"/>
                          </a:solidFill>
                          <a:latin typeface="Arial"/>
                          <a:ea typeface="Arial"/>
                          <a:cs typeface="Arial"/>
                          <a:sym typeface="Arial"/>
                        </a:rPr>
                        <a:t>Fast provisioning of mainframe test environments</a:t>
                      </a:r>
                      <a:endParaRPr sz="1000" u="none" strike="noStrike" cap="none" dirty="0">
                        <a:latin typeface="Arial"/>
                        <a:ea typeface="Arial"/>
                        <a:cs typeface="Arial"/>
                        <a:sym typeface="Arial"/>
                      </a:endParaRPr>
                    </a:p>
                  </a:txBody>
                  <a:tcPr marL="0" marR="0" marT="45725" marB="0">
                    <a:lnL w="19050" cap="flat" cmpd="sng">
                      <a:solidFill>
                        <a:srgbClr val="FFFFFF"/>
                      </a:solidFill>
                      <a:prstDash val="solid"/>
                      <a:round/>
                      <a:headEnd type="none" w="sm" len="sm"/>
                      <a:tailEnd type="none" w="sm" len="sm"/>
                    </a:lnL>
                    <a:lnT w="53975" cap="flat" cmpd="sng">
                      <a:solidFill>
                        <a:srgbClr val="D9D9D9"/>
                      </a:solidFill>
                      <a:prstDash val="solid"/>
                      <a:round/>
                      <a:headEnd type="none" w="sm" len="sm"/>
                      <a:tailEnd type="none" w="sm" len="sm"/>
                    </a:lnT>
                    <a:lnB w="53975" cap="flat" cmpd="sng">
                      <a:solidFill>
                        <a:srgbClr val="D9D9D9"/>
                      </a:solidFill>
                      <a:prstDash val="solid"/>
                      <a:round/>
                      <a:headEnd type="none" w="sm" len="sm"/>
                      <a:tailEnd type="none" w="sm" len="sm"/>
                    </a:lnB>
                  </a:tcPr>
                </a:tc>
                <a:tc>
                  <a:txBody>
                    <a:bodyPr/>
                    <a:lstStyle/>
                    <a:p>
                      <a:pPr marL="457200" marR="193675" lvl="0" indent="0" algn="l" rtl="0">
                        <a:lnSpc>
                          <a:spcPct val="100000"/>
                        </a:lnSpc>
                        <a:spcBef>
                          <a:spcPts val="5"/>
                        </a:spcBef>
                        <a:spcAft>
                          <a:spcPts val="0"/>
                        </a:spcAft>
                        <a:buNone/>
                      </a:pPr>
                      <a:endParaRPr sz="900" dirty="0">
                        <a:solidFill>
                          <a:srgbClr val="2C2C2C"/>
                        </a:solidFill>
                        <a:latin typeface="Arial"/>
                        <a:ea typeface="Arial"/>
                        <a:cs typeface="Arial"/>
                        <a:sym typeface="Arial"/>
                      </a:endParaRPr>
                    </a:p>
                    <a:p>
                      <a:pPr marL="389890" marR="193675" lvl="0" indent="-165100" algn="l" rtl="0">
                        <a:lnSpc>
                          <a:spcPct val="100000"/>
                        </a:lnSpc>
                        <a:spcBef>
                          <a:spcPts val="5"/>
                        </a:spcBef>
                        <a:spcAft>
                          <a:spcPts val="0"/>
                        </a:spcAft>
                        <a:buClr>
                          <a:srgbClr val="2C2C2C"/>
                        </a:buClr>
                        <a:buSzPts val="900"/>
                        <a:buChar char="•"/>
                      </a:pPr>
                      <a:r>
                        <a:rPr lang="en-US" sz="900" dirty="0">
                          <a:solidFill>
                            <a:srgbClr val="2C2C2C"/>
                          </a:solidFill>
                          <a:latin typeface="Arial"/>
                          <a:ea typeface="Arial"/>
                          <a:cs typeface="Arial"/>
                          <a:sym typeface="Arial"/>
                        </a:rPr>
                        <a:t>Create mainframe test environments in minutes covering a range of topologies</a:t>
                      </a:r>
                      <a:endParaRPr sz="900" dirty="0">
                        <a:solidFill>
                          <a:srgbClr val="2C2C2C"/>
                        </a:solidFill>
                        <a:latin typeface="Arial"/>
                        <a:ea typeface="Arial"/>
                        <a:cs typeface="Arial"/>
                        <a:sym typeface="Arial"/>
                      </a:endParaRPr>
                    </a:p>
                  </a:txBody>
                  <a:tcPr marL="0" marR="0" marT="45725" marB="0">
                    <a:lnT w="53975" cap="flat" cmpd="sng">
                      <a:solidFill>
                        <a:srgbClr val="D9D9D9"/>
                      </a:solidFill>
                      <a:prstDash val="solid"/>
                      <a:round/>
                      <a:headEnd type="none" w="sm" len="sm"/>
                      <a:tailEnd type="none" w="sm" len="sm"/>
                    </a:lnT>
                    <a:lnB w="5397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200" u="none" strike="noStrike" cap="none" dirty="0">
                        <a:latin typeface="Times New Roman"/>
                        <a:ea typeface="Times New Roman"/>
                        <a:cs typeface="Times New Roman"/>
                        <a:sym typeface="Times New Roman"/>
                      </a:endParaRPr>
                    </a:p>
                    <a:p>
                      <a:pPr marL="389890" marR="193675" lvl="0" indent="-165100" algn="l" rtl="0">
                        <a:lnSpc>
                          <a:spcPct val="100000"/>
                        </a:lnSpc>
                        <a:spcBef>
                          <a:spcPts val="5"/>
                        </a:spcBef>
                        <a:spcAft>
                          <a:spcPts val="0"/>
                        </a:spcAft>
                        <a:buClr>
                          <a:srgbClr val="2C2C2C"/>
                        </a:buClr>
                        <a:buSzPts val="900"/>
                        <a:buFont typeface="Arial"/>
                        <a:buChar char="•"/>
                      </a:pPr>
                      <a:r>
                        <a:rPr lang="en-US" sz="900" dirty="0">
                          <a:solidFill>
                            <a:srgbClr val="2C2C2C"/>
                          </a:solidFill>
                          <a:latin typeface="Arial"/>
                          <a:ea typeface="Arial"/>
                          <a:cs typeface="Arial"/>
                          <a:sym typeface="Arial"/>
                        </a:rPr>
                        <a:t>Mainframe test environment provision can take from 5 to 90 working days (and sometimes is not available at all) </a:t>
                      </a:r>
                      <a:r>
                        <a:rPr lang="en-US" sz="900" dirty="0">
                          <a:latin typeface="Arial"/>
                          <a:ea typeface="Arial"/>
                          <a:cs typeface="Arial"/>
                          <a:sym typeface="Arial"/>
                        </a:rPr>
                        <a:t>impeding cycle time or compromising quality and overall project delivery times</a:t>
                      </a:r>
                    </a:p>
                    <a:p>
                      <a:pPr marL="389890" marR="193675" lvl="0" indent="-165100" algn="l" rtl="0">
                        <a:lnSpc>
                          <a:spcPct val="100000"/>
                        </a:lnSpc>
                        <a:spcBef>
                          <a:spcPts val="5"/>
                        </a:spcBef>
                        <a:spcAft>
                          <a:spcPts val="0"/>
                        </a:spcAft>
                        <a:buClr>
                          <a:srgbClr val="2C2C2C"/>
                        </a:buClr>
                        <a:buSzPts val="900"/>
                        <a:buFont typeface="Arial"/>
                        <a:buChar char="•"/>
                      </a:pPr>
                      <a:r>
                        <a:rPr lang="en-US" sz="900" dirty="0">
                          <a:solidFill>
                            <a:srgbClr val="2C2C2C"/>
                          </a:solidFill>
                          <a:latin typeface="Arial"/>
                          <a:ea typeface="Arial"/>
                          <a:cs typeface="Arial"/>
                          <a:sym typeface="Arial"/>
                        </a:rPr>
                        <a:t>Multiple handoffs between siloed teams creates even more delays </a:t>
                      </a:r>
                      <a:endParaRPr sz="900" dirty="0">
                        <a:solidFill>
                          <a:srgbClr val="2C2C2C"/>
                        </a:solidFill>
                        <a:latin typeface="Arial"/>
                        <a:ea typeface="Arial"/>
                        <a:cs typeface="Arial"/>
                        <a:sym typeface="Arial"/>
                      </a:endParaRPr>
                    </a:p>
                  </a:txBody>
                  <a:tcPr marL="0" marR="0" marT="5075" marB="0">
                    <a:lnT w="53975" cap="flat" cmpd="sng">
                      <a:solidFill>
                        <a:srgbClr val="D9D9D9"/>
                      </a:solidFill>
                      <a:prstDash val="solid"/>
                      <a:round/>
                      <a:headEnd type="none" w="sm" len="sm"/>
                      <a:tailEnd type="none" w="sm" len="sm"/>
                    </a:lnT>
                    <a:lnB w="53975" cap="flat" cmpd="sng">
                      <a:solidFill>
                        <a:srgbClr val="D9D9D9"/>
                      </a:solidFill>
                      <a:prstDash val="solid"/>
                      <a:round/>
                      <a:headEnd type="none" w="sm" len="sm"/>
                      <a:tailEnd type="none" w="sm" len="sm"/>
                    </a:lnB>
                  </a:tcPr>
                </a:tc>
                <a:tc>
                  <a:txBody>
                    <a:bodyPr/>
                    <a:lstStyle/>
                    <a:p>
                      <a:pPr marL="457200" marR="0" lvl="0" indent="0" algn="l" rtl="0">
                        <a:lnSpc>
                          <a:spcPct val="100000"/>
                        </a:lnSpc>
                        <a:spcBef>
                          <a:spcPts val="5"/>
                        </a:spcBef>
                        <a:spcAft>
                          <a:spcPts val="0"/>
                        </a:spcAft>
                        <a:buNone/>
                      </a:pPr>
                      <a:endParaRPr sz="900" dirty="0">
                        <a:solidFill>
                          <a:srgbClr val="2C2C2C"/>
                        </a:solidFill>
                        <a:latin typeface="Arial"/>
                        <a:ea typeface="Arial"/>
                        <a:cs typeface="Arial"/>
                        <a:sym typeface="Arial"/>
                      </a:endParaRPr>
                    </a:p>
                    <a:p>
                      <a:pPr marL="366395" marR="0" lvl="0" indent="-159385" algn="l" defTabSz="914400" rtl="0" eaLnBrk="1" fontAlgn="auto" latinLnBrk="0" hangingPunct="1">
                        <a:lnSpc>
                          <a:spcPct val="100000"/>
                        </a:lnSpc>
                        <a:spcBef>
                          <a:spcPts val="5"/>
                        </a:spcBef>
                        <a:spcAft>
                          <a:spcPts val="0"/>
                        </a:spcAft>
                        <a:buClr>
                          <a:srgbClr val="00B050"/>
                        </a:buClr>
                        <a:buSzPts val="1000"/>
                        <a:buFont typeface="Noto Sans Symbols"/>
                        <a:buChar char="✔"/>
                        <a:tabLst/>
                        <a:defRPr/>
                      </a:pPr>
                      <a:r>
                        <a:rPr lang="en-US" sz="900" dirty="0">
                          <a:solidFill>
                            <a:srgbClr val="2C2C2C"/>
                          </a:solidFill>
                          <a:latin typeface="Arial"/>
                          <a:ea typeface="Arial"/>
                          <a:cs typeface="Arial"/>
                          <a:sym typeface="Arial"/>
                        </a:rPr>
                        <a:t>One virtual mainframe environment (Virtual PopUp) created in </a:t>
                      </a:r>
                      <a:r>
                        <a:rPr lang="en-US" sz="900" dirty="0">
                          <a:solidFill>
                            <a:srgbClr val="0AC3FF"/>
                          </a:solidFill>
                          <a:latin typeface="Arial"/>
                          <a:ea typeface="Arial"/>
                          <a:cs typeface="Arial"/>
                          <a:sym typeface="Arial"/>
                        </a:rPr>
                        <a:t>3-4 minutes </a:t>
                      </a:r>
                      <a:r>
                        <a:rPr lang="en-US" sz="900" dirty="0">
                          <a:solidFill>
                            <a:srgbClr val="2C2C2C"/>
                          </a:solidFill>
                          <a:latin typeface="Arial"/>
                          <a:ea typeface="Arial"/>
                          <a:cs typeface="Arial"/>
                          <a:sym typeface="Arial"/>
                        </a:rPr>
                        <a:t>environments using APIs and automation pipelines</a:t>
                      </a:r>
                    </a:p>
                    <a:p>
                      <a:pPr marL="366395" marR="0" lvl="0" indent="-159385" algn="l" rtl="0">
                        <a:lnSpc>
                          <a:spcPct val="100000"/>
                        </a:lnSpc>
                        <a:spcBef>
                          <a:spcPts val="5"/>
                        </a:spcBef>
                        <a:spcAft>
                          <a:spcPts val="0"/>
                        </a:spcAft>
                        <a:buClr>
                          <a:srgbClr val="00B050"/>
                        </a:buClr>
                        <a:buSzPts val="1000"/>
                        <a:buFont typeface="Noto Sans Symbols"/>
                        <a:buChar char="✔"/>
                      </a:pPr>
                      <a:r>
                        <a:rPr lang="en-US" sz="900" dirty="0">
                          <a:solidFill>
                            <a:srgbClr val="2C2C2C"/>
                          </a:solidFill>
                          <a:latin typeface="Arial"/>
                          <a:ea typeface="Arial"/>
                          <a:cs typeface="Arial"/>
                          <a:sym typeface="Arial"/>
                        </a:rPr>
                        <a:t>Ability to scale mainframe “gold copy” environments instantly</a:t>
                      </a:r>
                      <a:endParaRPr sz="900" dirty="0">
                        <a:solidFill>
                          <a:srgbClr val="2C2C2C"/>
                        </a:solidFill>
                        <a:latin typeface="Arial"/>
                        <a:ea typeface="Arial"/>
                        <a:cs typeface="Arial"/>
                        <a:sym typeface="Arial"/>
                      </a:endParaRPr>
                    </a:p>
                    <a:p>
                      <a:pPr marL="366395" marR="0" lvl="0" indent="-165735" algn="l" rtl="0">
                        <a:lnSpc>
                          <a:spcPct val="117916"/>
                        </a:lnSpc>
                        <a:spcBef>
                          <a:spcPts val="0"/>
                        </a:spcBef>
                        <a:spcAft>
                          <a:spcPts val="0"/>
                        </a:spcAft>
                        <a:buClr>
                          <a:srgbClr val="00B050"/>
                        </a:buClr>
                        <a:buSzPts val="1100"/>
                        <a:buFont typeface="Noto Sans Symbols"/>
                        <a:buChar char="✔"/>
                      </a:pPr>
                      <a:r>
                        <a:rPr lang="en-US" sz="900" u="none" strike="noStrike" cap="none" dirty="0">
                          <a:solidFill>
                            <a:srgbClr val="2C2C2C"/>
                          </a:solidFill>
                          <a:latin typeface="Arial"/>
                          <a:ea typeface="Arial"/>
                          <a:cs typeface="Arial"/>
                          <a:sym typeface="Arial"/>
                        </a:rPr>
                        <a:t>Refresh mainframe environment speed: </a:t>
                      </a:r>
                      <a:r>
                        <a:rPr lang="en-US" sz="900" dirty="0">
                          <a:solidFill>
                            <a:srgbClr val="2C2C2C"/>
                          </a:solidFill>
                          <a:latin typeface="Arial"/>
                          <a:ea typeface="Arial"/>
                          <a:cs typeface="Arial"/>
                          <a:sym typeface="Arial"/>
                        </a:rPr>
                        <a:t>+</a:t>
                      </a:r>
                      <a:r>
                        <a:rPr lang="en-US" sz="900" dirty="0">
                          <a:solidFill>
                            <a:srgbClr val="0AC3FF"/>
                          </a:solidFill>
                          <a:latin typeface="Arial"/>
                          <a:ea typeface="Arial"/>
                          <a:cs typeface="Arial"/>
                          <a:sym typeface="Arial"/>
                        </a:rPr>
                        <a:t>1000x</a:t>
                      </a:r>
                      <a:r>
                        <a:rPr lang="en-US" sz="1100" b="1" u="none" strike="noStrike" cap="none" dirty="0">
                          <a:solidFill>
                            <a:srgbClr val="0AC3FF"/>
                          </a:solidFill>
                          <a:latin typeface="Arial"/>
                          <a:ea typeface="Arial"/>
                          <a:cs typeface="Arial"/>
                          <a:sym typeface="Arial"/>
                        </a:rPr>
                        <a:t> </a:t>
                      </a:r>
                      <a:r>
                        <a:rPr lang="en-US" sz="900" u="none" strike="noStrike" cap="none" dirty="0">
                          <a:solidFill>
                            <a:srgbClr val="2C2C2C"/>
                          </a:solidFill>
                          <a:latin typeface="Arial"/>
                          <a:ea typeface="Arial"/>
                          <a:cs typeface="Arial"/>
                          <a:sym typeface="Arial"/>
                        </a:rPr>
                        <a:t>Faster</a:t>
                      </a:r>
                      <a:endParaRPr sz="900" dirty="0">
                        <a:solidFill>
                          <a:srgbClr val="2C2C2C"/>
                        </a:solidFill>
                        <a:latin typeface="Arial"/>
                        <a:ea typeface="Arial"/>
                        <a:cs typeface="Arial"/>
                        <a:sym typeface="Arial"/>
                      </a:endParaRPr>
                    </a:p>
                    <a:p>
                      <a:pPr marL="366395" marR="0" lvl="0" indent="-159385" algn="l" rtl="0">
                        <a:lnSpc>
                          <a:spcPct val="100000"/>
                        </a:lnSpc>
                        <a:spcBef>
                          <a:spcPts val="5"/>
                        </a:spcBef>
                        <a:spcAft>
                          <a:spcPts val="0"/>
                        </a:spcAft>
                        <a:buClr>
                          <a:srgbClr val="00B050"/>
                        </a:buClr>
                        <a:buSzPts val="1000"/>
                        <a:buFont typeface="Noto Sans Symbols"/>
                        <a:buChar char="✔"/>
                      </a:pPr>
                      <a:r>
                        <a:rPr lang="en-US" sz="900" dirty="0">
                          <a:solidFill>
                            <a:srgbClr val="2C2C2C"/>
                          </a:solidFill>
                          <a:latin typeface="Arial"/>
                          <a:ea typeface="Arial"/>
                          <a:cs typeface="Arial"/>
                          <a:sym typeface="Arial"/>
                        </a:rPr>
                        <a:t>No maintenance overhead for test mainframe environments, as they can be deleted immediately</a:t>
                      </a:r>
                      <a:endParaRPr lang="en-GB" sz="900" dirty="0">
                        <a:solidFill>
                          <a:srgbClr val="2C2C2C"/>
                        </a:solidFill>
                        <a:latin typeface="Arial"/>
                        <a:ea typeface="Arial"/>
                        <a:cs typeface="Arial"/>
                        <a:sym typeface="Arial"/>
                      </a:endParaRPr>
                    </a:p>
                  </a:txBody>
                  <a:tcPr marL="0" marR="0" marT="1900" marB="0">
                    <a:lnR w="19050" cap="flat" cmpd="sng">
                      <a:solidFill>
                        <a:srgbClr val="FFFFFF"/>
                      </a:solidFill>
                      <a:prstDash val="solid"/>
                      <a:round/>
                      <a:headEnd type="none" w="sm" len="sm"/>
                      <a:tailEnd type="none" w="sm" len="sm"/>
                    </a:lnR>
                    <a:lnT w="53975" cap="flat" cmpd="sng">
                      <a:solidFill>
                        <a:srgbClr val="D9D9D9"/>
                      </a:solidFill>
                      <a:prstDash val="solid"/>
                      <a:round/>
                      <a:headEnd type="none" w="sm" len="sm"/>
                      <a:tailEnd type="none" w="sm" len="sm"/>
                    </a:lnT>
                    <a:lnB w="5397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852868">
                <a:tc>
                  <a:txBody>
                    <a:bodyPr/>
                    <a:lstStyle/>
                    <a:p>
                      <a:pPr marL="509905" marR="210820" lvl="0" indent="-165100" algn="l" rtl="0">
                        <a:lnSpc>
                          <a:spcPct val="100000"/>
                        </a:lnSpc>
                        <a:spcBef>
                          <a:spcPts val="0"/>
                        </a:spcBef>
                        <a:spcAft>
                          <a:spcPts val="0"/>
                        </a:spcAft>
                        <a:buNone/>
                      </a:pPr>
                      <a:r>
                        <a:rPr lang="en-US" sz="1000" b="1" dirty="0">
                          <a:solidFill>
                            <a:srgbClr val="2C2C2C"/>
                          </a:solidFill>
                          <a:latin typeface="Arial"/>
                          <a:ea typeface="Arial"/>
                          <a:cs typeface="Arial"/>
                          <a:sym typeface="Arial"/>
                        </a:rPr>
                        <a:t>Agile mainframe &amp; DevOps</a:t>
                      </a:r>
                      <a:endParaRPr sz="1000" u="none" strike="noStrike" cap="none" dirty="0">
                        <a:latin typeface="Arial"/>
                        <a:ea typeface="Arial"/>
                        <a:cs typeface="Arial"/>
                        <a:sym typeface="Arial"/>
                      </a:endParaRPr>
                    </a:p>
                  </a:txBody>
                  <a:tcPr marL="0" marR="0" marT="45725" marB="0">
                    <a:lnL w="19050" cap="flat" cmpd="sng">
                      <a:solidFill>
                        <a:srgbClr val="FFFFFF"/>
                      </a:solidFill>
                      <a:prstDash val="solid"/>
                      <a:round/>
                      <a:headEnd type="none" w="sm" len="sm"/>
                      <a:tailEnd type="none" w="sm" len="sm"/>
                    </a:lnL>
                    <a:lnT w="53975" cap="flat" cmpd="sng">
                      <a:solidFill>
                        <a:srgbClr val="D9D9D9"/>
                      </a:solidFill>
                      <a:prstDash val="solid"/>
                      <a:round/>
                      <a:headEnd type="none" w="sm" len="sm"/>
                      <a:tailEnd type="none" w="sm" len="sm"/>
                    </a:lnT>
                    <a:lnB w="53975" cap="flat" cmpd="sng">
                      <a:solidFill>
                        <a:srgbClr val="D9D9D9"/>
                      </a:solidFill>
                      <a:prstDash val="solid"/>
                      <a:round/>
                      <a:headEnd type="none" w="sm" len="sm"/>
                      <a:tailEnd type="none" w="sm" len="sm"/>
                    </a:lnB>
                  </a:tcPr>
                </a:tc>
                <a:tc>
                  <a:txBody>
                    <a:bodyPr/>
                    <a:lstStyle/>
                    <a:p>
                      <a:pPr marL="457200" marR="193675" lvl="0" indent="0" algn="l" rtl="0">
                        <a:spcBef>
                          <a:spcPts val="5"/>
                        </a:spcBef>
                        <a:spcAft>
                          <a:spcPts val="0"/>
                        </a:spcAft>
                        <a:buNone/>
                      </a:pPr>
                      <a:endParaRPr sz="900" dirty="0">
                        <a:solidFill>
                          <a:srgbClr val="2C2C2C"/>
                        </a:solidFill>
                        <a:latin typeface="Arial"/>
                        <a:ea typeface="Arial"/>
                        <a:cs typeface="Arial"/>
                        <a:sym typeface="Arial"/>
                      </a:endParaRPr>
                    </a:p>
                    <a:p>
                      <a:pPr marL="389890" marR="193675" lvl="0" indent="-165100" algn="l" rtl="0">
                        <a:lnSpc>
                          <a:spcPct val="100000"/>
                        </a:lnSpc>
                        <a:spcBef>
                          <a:spcPts val="5"/>
                        </a:spcBef>
                        <a:spcAft>
                          <a:spcPts val="0"/>
                        </a:spcAft>
                        <a:buClr>
                          <a:srgbClr val="2C2C2C"/>
                        </a:buClr>
                        <a:buSzPts val="900"/>
                        <a:buChar char="•"/>
                      </a:pPr>
                      <a:r>
                        <a:rPr lang="en-US" sz="900" dirty="0">
                          <a:solidFill>
                            <a:srgbClr val="2C2C2C"/>
                          </a:solidFill>
                          <a:latin typeface="Arial"/>
                          <a:ea typeface="Arial"/>
                          <a:cs typeface="Arial"/>
                          <a:sym typeface="Arial"/>
                        </a:rPr>
                        <a:t>Enable projects to use mainframe test environments as needed, eliminating project wait times and saving $</a:t>
                      </a:r>
                      <a:r>
                        <a:rPr lang="en-US" sz="900" dirty="0" err="1">
                          <a:solidFill>
                            <a:srgbClr val="2C2C2C"/>
                          </a:solidFill>
                          <a:latin typeface="Arial"/>
                          <a:ea typeface="Arial"/>
                          <a:cs typeface="Arial"/>
                          <a:sym typeface="Arial"/>
                        </a:rPr>
                        <a:t>Ms</a:t>
                      </a:r>
                      <a:r>
                        <a:rPr lang="en-US" sz="900" dirty="0">
                          <a:solidFill>
                            <a:srgbClr val="2C2C2C"/>
                          </a:solidFill>
                          <a:latin typeface="Arial"/>
                          <a:ea typeface="Arial"/>
                          <a:cs typeface="Arial"/>
                          <a:sym typeface="Arial"/>
                        </a:rPr>
                        <a:t> in Project burn rate </a:t>
                      </a:r>
                    </a:p>
                  </a:txBody>
                  <a:tcPr marL="0" marR="0" marT="45725" marB="0">
                    <a:lnT w="53975" cap="flat" cmpd="sng">
                      <a:solidFill>
                        <a:srgbClr val="D9D9D9"/>
                      </a:solidFill>
                      <a:prstDash val="solid"/>
                      <a:round/>
                      <a:headEnd type="none" w="sm" len="sm"/>
                      <a:tailEnd type="none" w="sm" len="sm"/>
                    </a:lnT>
                    <a:lnB w="53975" cap="flat" cmpd="sng">
                      <a:solidFill>
                        <a:srgbClr val="D9D9D9"/>
                      </a:solidFill>
                      <a:prstDash val="solid"/>
                      <a:round/>
                      <a:headEnd type="none" w="sm" len="sm"/>
                      <a:tailEnd type="none" w="sm" len="sm"/>
                    </a:lnB>
                  </a:tcPr>
                </a:tc>
                <a:tc>
                  <a:txBody>
                    <a:bodyPr/>
                    <a:lstStyle/>
                    <a:p>
                      <a:pPr marL="457200" marR="230503" lvl="0" indent="0" algn="l" rtl="0">
                        <a:lnSpc>
                          <a:spcPct val="100000"/>
                        </a:lnSpc>
                        <a:spcBef>
                          <a:spcPts val="0"/>
                        </a:spcBef>
                        <a:spcAft>
                          <a:spcPts val="0"/>
                        </a:spcAft>
                        <a:buNone/>
                      </a:pPr>
                      <a:endParaRPr sz="900" dirty="0">
                        <a:solidFill>
                          <a:srgbClr val="2C2C2C"/>
                        </a:solidFill>
                        <a:latin typeface="Arial"/>
                        <a:ea typeface="Arial"/>
                        <a:cs typeface="Arial"/>
                        <a:sym typeface="Arial"/>
                      </a:endParaRPr>
                    </a:p>
                    <a:p>
                      <a:pPr marL="389890" marR="220978" lvl="0" indent="-165100" algn="l" defTabSz="914400" rtl="0" eaLnBrk="1" fontAlgn="auto" latinLnBrk="0" hangingPunct="1">
                        <a:lnSpc>
                          <a:spcPct val="100000"/>
                        </a:lnSpc>
                        <a:spcBef>
                          <a:spcPts val="0"/>
                        </a:spcBef>
                        <a:spcAft>
                          <a:spcPts val="0"/>
                        </a:spcAft>
                        <a:buClr>
                          <a:srgbClr val="2C2C2C"/>
                        </a:buClr>
                        <a:buSzPts val="900"/>
                        <a:buFont typeface="Arial"/>
                        <a:buChar char="•"/>
                        <a:tabLst/>
                        <a:defRPr/>
                      </a:pPr>
                      <a:r>
                        <a:rPr lang="en-US" sz="900" dirty="0">
                          <a:solidFill>
                            <a:srgbClr val="2C2C2C"/>
                          </a:solidFill>
                          <a:latin typeface="Arial"/>
                          <a:ea typeface="Arial"/>
                          <a:cs typeface="Arial"/>
                          <a:sym typeface="Arial"/>
                        </a:rPr>
                        <a:t>Mainframe test environment scheduled windows restricts project agility, further impeding project delivery time</a:t>
                      </a:r>
                    </a:p>
                    <a:p>
                      <a:pPr marL="389890" marR="220978" lvl="0" indent="-165100" algn="l" rtl="0">
                        <a:lnSpc>
                          <a:spcPct val="100000"/>
                        </a:lnSpc>
                        <a:spcBef>
                          <a:spcPts val="0"/>
                        </a:spcBef>
                        <a:spcAft>
                          <a:spcPts val="0"/>
                        </a:spcAft>
                        <a:buClr>
                          <a:srgbClr val="2C2C2C"/>
                        </a:buClr>
                        <a:buSzPts val="900"/>
                        <a:buFont typeface="Arial"/>
                        <a:buChar char="•"/>
                      </a:pPr>
                      <a:r>
                        <a:rPr lang="en-US" sz="900" dirty="0">
                          <a:solidFill>
                            <a:srgbClr val="2C2C2C"/>
                          </a:solidFill>
                          <a:latin typeface="Arial"/>
                          <a:ea typeface="Arial"/>
                          <a:cs typeface="Arial"/>
                          <a:sym typeface="Arial"/>
                        </a:rPr>
                        <a:t>Production defects post releases cause potential reputational and financial impact</a:t>
                      </a:r>
                      <a:endParaRPr sz="900" dirty="0">
                        <a:solidFill>
                          <a:srgbClr val="2C2C2C"/>
                        </a:solidFill>
                        <a:latin typeface="Arial"/>
                        <a:ea typeface="Arial"/>
                        <a:cs typeface="Arial"/>
                        <a:sym typeface="Arial"/>
                      </a:endParaRPr>
                    </a:p>
                  </a:txBody>
                  <a:tcPr marL="0" marR="0" marT="73025" marB="0">
                    <a:lnT w="53975" cap="flat" cmpd="sng">
                      <a:solidFill>
                        <a:srgbClr val="D9D9D9"/>
                      </a:solidFill>
                      <a:prstDash val="solid"/>
                      <a:round/>
                      <a:headEnd type="none" w="sm" len="sm"/>
                      <a:tailEnd type="none" w="sm" len="sm"/>
                    </a:lnT>
                    <a:lnB w="53975" cap="flat" cmpd="sng">
                      <a:solidFill>
                        <a:srgbClr val="D9D9D9"/>
                      </a:solidFill>
                      <a:prstDash val="solid"/>
                      <a:round/>
                      <a:headEnd type="none" w="sm" len="sm"/>
                      <a:tailEnd type="none" w="sm" len="sm"/>
                    </a:lnB>
                  </a:tcPr>
                </a:tc>
                <a:tc>
                  <a:txBody>
                    <a:bodyPr/>
                    <a:lstStyle/>
                    <a:p>
                      <a:pPr marL="366395" marR="0" lvl="0" indent="-159385" algn="l" defTabSz="914400" rtl="0" eaLnBrk="1" fontAlgn="auto" latinLnBrk="0" hangingPunct="1">
                        <a:lnSpc>
                          <a:spcPct val="100000"/>
                        </a:lnSpc>
                        <a:spcBef>
                          <a:spcPts val="5"/>
                        </a:spcBef>
                        <a:spcAft>
                          <a:spcPts val="0"/>
                        </a:spcAft>
                        <a:buClr>
                          <a:srgbClr val="00B050"/>
                        </a:buClr>
                        <a:buSzPts val="1000"/>
                        <a:buFont typeface="Noto Sans Symbols"/>
                        <a:buChar char="✔"/>
                        <a:tabLst/>
                        <a:defRPr/>
                      </a:pPr>
                      <a:r>
                        <a:rPr lang="en-US" sz="900" dirty="0">
                          <a:solidFill>
                            <a:srgbClr val="2C2C2C"/>
                          </a:solidFill>
                          <a:latin typeface="Arial"/>
                          <a:ea typeface="Arial"/>
                          <a:cs typeface="Arial"/>
                          <a:sym typeface="Arial"/>
                        </a:rPr>
                        <a:t>Ability to slice and dice mainframe data to create an easy to use and manage mainframe environment. </a:t>
                      </a:r>
                    </a:p>
                    <a:p>
                      <a:pPr marL="366395" marR="0" lvl="0" indent="-159385" algn="l" defTabSz="914400" rtl="0" eaLnBrk="1" fontAlgn="auto" latinLnBrk="0" hangingPunct="1">
                        <a:lnSpc>
                          <a:spcPct val="100000"/>
                        </a:lnSpc>
                        <a:spcBef>
                          <a:spcPts val="5"/>
                        </a:spcBef>
                        <a:spcAft>
                          <a:spcPts val="0"/>
                        </a:spcAft>
                        <a:buClr>
                          <a:srgbClr val="00B050"/>
                        </a:buClr>
                        <a:buSzPts val="1000"/>
                        <a:buFont typeface="Noto Sans Symbols"/>
                        <a:buChar char="✔"/>
                        <a:tabLst/>
                        <a:defRPr/>
                      </a:pPr>
                      <a:r>
                        <a:rPr lang="en-GB" sz="900" dirty="0">
                          <a:solidFill>
                            <a:srgbClr val="2C2C2C"/>
                          </a:solidFill>
                          <a:latin typeface="Arial"/>
                          <a:ea typeface="Arial"/>
                          <a:cs typeface="Arial"/>
                          <a:sym typeface="Arial"/>
                        </a:rPr>
                        <a:t>Dedicated environments can be created for development, use with desktop IDE, testing, R&amp;D, training and more</a:t>
                      </a:r>
                      <a:endParaRPr lang="en-US" sz="900" dirty="0">
                        <a:solidFill>
                          <a:srgbClr val="2C2C2C"/>
                        </a:solidFill>
                        <a:latin typeface="Arial"/>
                        <a:ea typeface="Arial"/>
                        <a:cs typeface="Arial"/>
                        <a:sym typeface="Arial"/>
                      </a:endParaRPr>
                    </a:p>
                    <a:p>
                      <a:pPr marL="366395" marR="0" lvl="0" indent="-159385" algn="l" defTabSz="914400" rtl="0" eaLnBrk="1" fontAlgn="auto" latinLnBrk="0" hangingPunct="1">
                        <a:lnSpc>
                          <a:spcPct val="100000"/>
                        </a:lnSpc>
                        <a:spcBef>
                          <a:spcPts val="5"/>
                        </a:spcBef>
                        <a:spcAft>
                          <a:spcPts val="0"/>
                        </a:spcAft>
                        <a:buClr>
                          <a:srgbClr val="00B050"/>
                        </a:buClr>
                        <a:buSzPts val="1000"/>
                        <a:buFont typeface="Noto Sans Symbols"/>
                        <a:buChar char="✔"/>
                        <a:tabLst/>
                        <a:defRPr/>
                      </a:pPr>
                      <a:r>
                        <a:rPr lang="en-US" sz="900" dirty="0">
                          <a:solidFill>
                            <a:srgbClr val="2C2C2C"/>
                          </a:solidFill>
                          <a:latin typeface="Arial"/>
                          <a:ea typeface="Arial"/>
                          <a:cs typeface="Arial"/>
                          <a:sym typeface="Arial"/>
                        </a:rPr>
                        <a:t>Removing</a:t>
                      </a:r>
                      <a:r>
                        <a:rPr lang="en-US" sz="900" dirty="0">
                          <a:solidFill>
                            <a:srgbClr val="0AC3FF"/>
                          </a:solidFill>
                          <a:latin typeface="Arial"/>
                          <a:ea typeface="Arial"/>
                          <a:cs typeface="Arial"/>
                          <a:sym typeface="Arial"/>
                        </a:rPr>
                        <a:t> 50%-80%</a:t>
                      </a:r>
                      <a:r>
                        <a:rPr lang="en-US" sz="900" dirty="0">
                          <a:solidFill>
                            <a:srgbClr val="2C2C2C"/>
                          </a:solidFill>
                          <a:latin typeface="Arial"/>
                          <a:ea typeface="Arial"/>
                          <a:cs typeface="Arial"/>
                          <a:sym typeface="Arial"/>
                        </a:rPr>
                        <a:t> of project delays </a:t>
                      </a:r>
                      <a:endParaRPr lang="en-US" sz="900" dirty="0">
                        <a:solidFill>
                          <a:srgbClr val="0AC3FF"/>
                        </a:solidFill>
                        <a:latin typeface="Arial"/>
                        <a:ea typeface="Arial"/>
                        <a:cs typeface="Arial"/>
                        <a:sym typeface="Arial"/>
                      </a:endParaRPr>
                    </a:p>
                    <a:p>
                      <a:pPr marL="366395" marR="0" lvl="0" indent="-159385" algn="l" rtl="0">
                        <a:lnSpc>
                          <a:spcPct val="141500"/>
                        </a:lnSpc>
                        <a:spcBef>
                          <a:spcPts val="0"/>
                        </a:spcBef>
                        <a:spcAft>
                          <a:spcPts val="0"/>
                        </a:spcAft>
                        <a:buClr>
                          <a:srgbClr val="00B050"/>
                        </a:buClr>
                        <a:buSzPts val="1000"/>
                        <a:buFont typeface="Noto Sans Symbols"/>
                        <a:buChar char="✔"/>
                      </a:pPr>
                      <a:r>
                        <a:rPr lang="en-US" sz="900" dirty="0">
                          <a:solidFill>
                            <a:srgbClr val="2C2C2C"/>
                          </a:solidFill>
                          <a:latin typeface="Arial"/>
                          <a:ea typeface="Arial"/>
                          <a:cs typeface="Arial"/>
                          <a:sym typeface="Arial"/>
                        </a:rPr>
                        <a:t>Enabling agile release capability</a:t>
                      </a:r>
                      <a:endParaRPr sz="900" dirty="0">
                        <a:solidFill>
                          <a:srgbClr val="0AC3FF"/>
                        </a:solidFill>
                        <a:latin typeface="Arial"/>
                        <a:ea typeface="Arial"/>
                        <a:cs typeface="Arial"/>
                        <a:sym typeface="Arial"/>
                      </a:endParaRPr>
                    </a:p>
                  </a:txBody>
                  <a:tcPr marL="0" marR="0" marT="625" marB="0">
                    <a:lnR w="19050" cap="flat" cmpd="sng">
                      <a:solidFill>
                        <a:srgbClr val="FFFFFF"/>
                      </a:solidFill>
                      <a:prstDash val="solid"/>
                      <a:round/>
                      <a:headEnd type="none" w="sm" len="sm"/>
                      <a:tailEnd type="none" w="sm" len="sm"/>
                    </a:lnR>
                    <a:lnT w="53975" cap="flat" cmpd="sng">
                      <a:solidFill>
                        <a:srgbClr val="D9D9D9"/>
                      </a:solidFill>
                      <a:prstDash val="solid"/>
                      <a:round/>
                      <a:headEnd type="none" w="sm" len="sm"/>
                      <a:tailEnd type="none" w="sm" len="sm"/>
                    </a:lnT>
                    <a:lnB w="5397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976135">
                <a:tc>
                  <a:txBody>
                    <a:bodyPr/>
                    <a:lstStyle/>
                    <a:p>
                      <a:pPr marL="127000" marR="0" lvl="0" indent="0" algn="l" rtl="0">
                        <a:lnSpc>
                          <a:spcPct val="100000"/>
                        </a:lnSpc>
                        <a:spcBef>
                          <a:spcPts val="0"/>
                        </a:spcBef>
                        <a:spcAft>
                          <a:spcPts val="0"/>
                        </a:spcAft>
                        <a:buNone/>
                      </a:pPr>
                      <a:r>
                        <a:rPr lang="en-US" sz="1000" b="1" u="none" strike="noStrike" cap="none" dirty="0">
                          <a:solidFill>
                            <a:srgbClr val="2C2C2C"/>
                          </a:solidFill>
                          <a:latin typeface="Arial"/>
                          <a:ea typeface="Arial"/>
                          <a:cs typeface="Arial"/>
                          <a:sym typeface="Arial"/>
                        </a:rPr>
                        <a:t>MIPS, hardware and storage savings</a:t>
                      </a:r>
                      <a:endParaRPr sz="1000" u="none" strike="noStrike" cap="none" dirty="0">
                        <a:latin typeface="Arial"/>
                        <a:ea typeface="Arial"/>
                        <a:cs typeface="Arial"/>
                        <a:sym typeface="Arial"/>
                      </a:endParaRPr>
                    </a:p>
                  </a:txBody>
                  <a:tcPr marL="0" marR="0" marT="47000" marB="0">
                    <a:lnL w="19050" cap="flat" cmpd="sng">
                      <a:solidFill>
                        <a:srgbClr val="FFFFFF"/>
                      </a:solidFill>
                      <a:prstDash val="solid"/>
                      <a:round/>
                      <a:headEnd type="none" w="sm" len="sm"/>
                      <a:tailEnd type="none" w="sm" len="sm"/>
                    </a:lnL>
                    <a:lnT w="53975" cap="flat" cmpd="sng">
                      <a:solidFill>
                        <a:srgbClr val="D9D9D9"/>
                      </a:solidFill>
                      <a:prstDash val="solid"/>
                      <a:round/>
                      <a:headEnd type="none" w="sm" len="sm"/>
                      <a:tailEnd type="none" w="sm" len="sm"/>
                    </a:lnT>
                    <a:lnB w="53975" cap="flat" cmpd="sng">
                      <a:solidFill>
                        <a:srgbClr val="D9D9D9"/>
                      </a:solidFill>
                      <a:prstDash val="solid"/>
                      <a:round/>
                      <a:headEnd type="none" w="sm" len="sm"/>
                      <a:tailEnd type="none" w="sm" len="sm"/>
                    </a:lnB>
                  </a:tcPr>
                </a:tc>
                <a:tc>
                  <a:txBody>
                    <a:bodyPr/>
                    <a:lstStyle/>
                    <a:p>
                      <a:pPr marL="457200" marR="193675" lvl="0" indent="0" algn="l" rtl="0">
                        <a:spcBef>
                          <a:spcPts val="5"/>
                        </a:spcBef>
                        <a:spcAft>
                          <a:spcPts val="0"/>
                        </a:spcAft>
                        <a:buNone/>
                      </a:pPr>
                      <a:endParaRPr sz="900" dirty="0">
                        <a:solidFill>
                          <a:srgbClr val="2C2C2C"/>
                        </a:solidFill>
                        <a:latin typeface="Arial"/>
                        <a:ea typeface="Arial"/>
                        <a:cs typeface="Arial"/>
                        <a:sym typeface="Arial"/>
                      </a:endParaRPr>
                    </a:p>
                    <a:p>
                      <a:pPr marL="389890" marR="0" lvl="0" indent="-165735" algn="l" rtl="0">
                        <a:lnSpc>
                          <a:spcPct val="100000"/>
                        </a:lnSpc>
                        <a:spcBef>
                          <a:spcPts val="5"/>
                        </a:spcBef>
                        <a:spcAft>
                          <a:spcPts val="0"/>
                        </a:spcAft>
                        <a:buClr>
                          <a:srgbClr val="2C2C2C"/>
                        </a:buClr>
                        <a:buSzPts val="900"/>
                        <a:buChar char="•"/>
                      </a:pPr>
                      <a:r>
                        <a:rPr lang="en-US" sz="900" dirty="0">
                          <a:solidFill>
                            <a:srgbClr val="2C2C2C"/>
                          </a:solidFill>
                          <a:latin typeface="Arial"/>
                          <a:ea typeface="Arial"/>
                          <a:cs typeface="Arial"/>
                          <a:sym typeface="Arial"/>
                        </a:rPr>
                        <a:t>Cost Savings and competitive advantage in the market</a:t>
                      </a:r>
                    </a:p>
                    <a:p>
                      <a:pPr marL="389890" marR="0" lvl="0" indent="-165735" algn="l" rtl="0">
                        <a:lnSpc>
                          <a:spcPct val="100000"/>
                        </a:lnSpc>
                        <a:spcBef>
                          <a:spcPts val="5"/>
                        </a:spcBef>
                        <a:spcAft>
                          <a:spcPts val="0"/>
                        </a:spcAft>
                        <a:buClr>
                          <a:srgbClr val="2C2C2C"/>
                        </a:buClr>
                        <a:buSzPts val="900"/>
                        <a:buChar char="•"/>
                      </a:pPr>
                      <a:r>
                        <a:rPr lang="en-US" sz="900" dirty="0">
                          <a:solidFill>
                            <a:srgbClr val="2C2C2C"/>
                          </a:solidFill>
                          <a:latin typeface="Arial"/>
                          <a:ea typeface="Arial"/>
                          <a:cs typeface="Arial"/>
                          <a:sym typeface="Arial"/>
                        </a:rPr>
                        <a:t>Reduce mainframe license costs</a:t>
                      </a:r>
                      <a:endParaRPr sz="900" dirty="0">
                        <a:solidFill>
                          <a:srgbClr val="2C2C2C"/>
                        </a:solidFill>
                        <a:latin typeface="Arial"/>
                        <a:ea typeface="Arial"/>
                        <a:cs typeface="Arial"/>
                        <a:sym typeface="Arial"/>
                      </a:endParaRPr>
                    </a:p>
                    <a:p>
                      <a:pPr marL="127000" marR="0" lvl="0" indent="0" algn="ctr" rtl="0">
                        <a:lnSpc>
                          <a:spcPct val="100000"/>
                        </a:lnSpc>
                        <a:spcBef>
                          <a:spcPts val="0"/>
                        </a:spcBef>
                        <a:spcAft>
                          <a:spcPts val="0"/>
                        </a:spcAft>
                        <a:buNone/>
                      </a:pPr>
                      <a:endParaRPr sz="900" b="1" dirty="0">
                        <a:solidFill>
                          <a:srgbClr val="2C2C2C"/>
                        </a:solidFill>
                        <a:latin typeface="Arial"/>
                        <a:ea typeface="Arial"/>
                        <a:cs typeface="Arial"/>
                        <a:sym typeface="Arial"/>
                      </a:endParaRPr>
                    </a:p>
                  </a:txBody>
                  <a:tcPr marL="0" marR="0" marT="47000" marB="0">
                    <a:lnT w="53975" cap="flat" cmpd="sng">
                      <a:solidFill>
                        <a:srgbClr val="D9D9D9"/>
                      </a:solidFill>
                      <a:prstDash val="solid"/>
                      <a:round/>
                      <a:headEnd type="none" w="sm" len="sm"/>
                      <a:tailEnd type="none" w="sm" len="sm"/>
                    </a:lnT>
                    <a:lnB w="53975" cap="flat" cmpd="sng">
                      <a:solidFill>
                        <a:srgbClr val="D9D9D9"/>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950" u="none" strike="noStrike" cap="none" dirty="0">
                        <a:latin typeface="Times New Roman"/>
                        <a:ea typeface="Times New Roman"/>
                        <a:cs typeface="Times New Roman"/>
                        <a:sym typeface="Times New Roman"/>
                      </a:endParaRPr>
                    </a:p>
                    <a:p>
                      <a:pPr marL="389890" marR="0" lvl="0" indent="-165735" algn="l" rtl="0">
                        <a:lnSpc>
                          <a:spcPct val="100000"/>
                        </a:lnSpc>
                        <a:spcBef>
                          <a:spcPts val="5"/>
                        </a:spcBef>
                        <a:spcAft>
                          <a:spcPts val="0"/>
                        </a:spcAft>
                        <a:buClr>
                          <a:srgbClr val="2C2C2C"/>
                        </a:buClr>
                        <a:buSzPts val="900"/>
                        <a:buFont typeface="Arial"/>
                        <a:buChar char="•"/>
                      </a:pPr>
                      <a:r>
                        <a:rPr lang="en-GB" sz="900" dirty="0">
                          <a:solidFill>
                            <a:srgbClr val="2C2C2C"/>
                          </a:solidFill>
                          <a:latin typeface="Arial"/>
                          <a:ea typeface="Arial"/>
                          <a:cs typeface="Arial"/>
                          <a:sym typeface="Arial"/>
                        </a:rPr>
                        <a:t>Mainframe hardware required to host test environments</a:t>
                      </a:r>
                    </a:p>
                    <a:p>
                      <a:pPr marL="389890" marR="0" lvl="0" indent="-165735" algn="l" rtl="0">
                        <a:lnSpc>
                          <a:spcPct val="100000"/>
                        </a:lnSpc>
                        <a:spcBef>
                          <a:spcPts val="5"/>
                        </a:spcBef>
                        <a:spcAft>
                          <a:spcPts val="0"/>
                        </a:spcAft>
                        <a:buClr>
                          <a:srgbClr val="2C2C2C"/>
                        </a:buClr>
                        <a:buSzPts val="900"/>
                        <a:buFont typeface="Arial"/>
                        <a:buChar char="•"/>
                      </a:pPr>
                      <a:r>
                        <a:rPr lang="en-GB" sz="900" u="none" strike="noStrike" cap="none" dirty="0">
                          <a:solidFill>
                            <a:srgbClr val="2C2C2C"/>
                          </a:solidFill>
                          <a:latin typeface="Arial"/>
                          <a:ea typeface="Arial"/>
                          <a:cs typeface="Arial"/>
                          <a:sym typeface="Arial"/>
                        </a:rPr>
                        <a:t>Expensive mainframe licenses required for test activities</a:t>
                      </a:r>
                      <a:endParaRPr sz="900" dirty="0">
                        <a:solidFill>
                          <a:srgbClr val="2C2C2C"/>
                        </a:solidFill>
                        <a:latin typeface="Arial"/>
                        <a:ea typeface="Arial"/>
                        <a:cs typeface="Arial"/>
                        <a:sym typeface="Arial"/>
                      </a:endParaRPr>
                    </a:p>
                    <a:p>
                      <a:pPr marL="389890" marR="0" lvl="0" indent="-165735" algn="l" rtl="0">
                        <a:lnSpc>
                          <a:spcPct val="100000"/>
                        </a:lnSpc>
                        <a:spcBef>
                          <a:spcPts val="5"/>
                        </a:spcBef>
                        <a:spcAft>
                          <a:spcPts val="0"/>
                        </a:spcAft>
                        <a:buClr>
                          <a:srgbClr val="2C2C2C"/>
                        </a:buClr>
                        <a:buSzPts val="900"/>
                        <a:buFont typeface="Arial"/>
                        <a:buChar char="•"/>
                      </a:pPr>
                      <a:r>
                        <a:rPr lang="en-US" sz="900" dirty="0">
                          <a:solidFill>
                            <a:srgbClr val="2C2C2C"/>
                          </a:solidFill>
                          <a:latin typeface="Arial"/>
                          <a:ea typeface="Arial"/>
                          <a:cs typeface="Arial"/>
                          <a:sym typeface="Arial"/>
                        </a:rPr>
                        <a:t>Reliant on manual ticketing and handoffs between storage, mainframe, database and application teams</a:t>
                      </a:r>
                      <a:endParaRPr sz="900" dirty="0">
                        <a:solidFill>
                          <a:srgbClr val="2C2C2C"/>
                        </a:solidFill>
                        <a:latin typeface="Arial"/>
                        <a:ea typeface="Arial"/>
                        <a:cs typeface="Arial"/>
                        <a:sym typeface="Arial"/>
                      </a:endParaRPr>
                    </a:p>
                    <a:p>
                      <a:pPr marL="0" marR="0" lvl="0" indent="0" algn="l" rtl="0">
                        <a:lnSpc>
                          <a:spcPct val="100000"/>
                        </a:lnSpc>
                        <a:spcBef>
                          <a:spcPts val="5"/>
                        </a:spcBef>
                        <a:spcAft>
                          <a:spcPts val="0"/>
                        </a:spcAft>
                        <a:buNone/>
                      </a:pPr>
                      <a:endParaRPr sz="900" dirty="0">
                        <a:solidFill>
                          <a:srgbClr val="2C2C2C"/>
                        </a:solidFill>
                        <a:latin typeface="Arial"/>
                        <a:ea typeface="Arial"/>
                        <a:cs typeface="Arial"/>
                        <a:sym typeface="Arial"/>
                      </a:endParaRPr>
                    </a:p>
                    <a:p>
                      <a:pPr marL="457200" marR="0" lvl="0" indent="0" algn="l" rtl="0">
                        <a:lnSpc>
                          <a:spcPct val="100000"/>
                        </a:lnSpc>
                        <a:spcBef>
                          <a:spcPts val="5"/>
                        </a:spcBef>
                        <a:spcAft>
                          <a:spcPts val="0"/>
                        </a:spcAft>
                        <a:buNone/>
                      </a:pPr>
                      <a:endParaRPr sz="900" dirty="0">
                        <a:solidFill>
                          <a:srgbClr val="2C2C2C"/>
                        </a:solidFill>
                        <a:latin typeface="Arial"/>
                        <a:ea typeface="Arial"/>
                        <a:cs typeface="Arial"/>
                        <a:sym typeface="Arial"/>
                      </a:endParaRPr>
                    </a:p>
                  </a:txBody>
                  <a:tcPr marL="0" marR="0" marT="0" marB="0">
                    <a:lnT w="53975" cap="flat" cmpd="sng">
                      <a:solidFill>
                        <a:srgbClr val="D9D9D9"/>
                      </a:solidFill>
                      <a:prstDash val="solid"/>
                      <a:round/>
                      <a:headEnd type="none" w="sm" len="sm"/>
                      <a:tailEnd type="none" w="sm" len="sm"/>
                    </a:lnT>
                    <a:lnB w="53975" cap="flat" cmpd="sng">
                      <a:solidFill>
                        <a:srgbClr val="D9D9D9"/>
                      </a:solidFill>
                      <a:prstDash val="solid"/>
                      <a:round/>
                      <a:headEnd type="none" w="sm" len="sm"/>
                      <a:tailEnd type="none" w="sm" len="sm"/>
                    </a:lnB>
                  </a:tcPr>
                </a:tc>
                <a:tc>
                  <a:txBody>
                    <a:bodyPr/>
                    <a:lstStyle/>
                    <a:p>
                      <a:pPr marL="366395" marR="0" lvl="0" indent="-159385" algn="l" rtl="0">
                        <a:lnSpc>
                          <a:spcPct val="100000"/>
                        </a:lnSpc>
                        <a:spcBef>
                          <a:spcPts val="5"/>
                        </a:spcBef>
                        <a:spcAft>
                          <a:spcPts val="0"/>
                        </a:spcAft>
                        <a:buClr>
                          <a:srgbClr val="00B050"/>
                        </a:buClr>
                        <a:buSzPts val="1000"/>
                        <a:buFont typeface="Noto Sans Symbols"/>
                        <a:buChar char="✔"/>
                      </a:pPr>
                      <a:r>
                        <a:rPr lang="en-US" sz="900" dirty="0">
                          <a:solidFill>
                            <a:srgbClr val="2C2C2C"/>
                          </a:solidFill>
                          <a:latin typeface="Arial"/>
                          <a:ea typeface="Arial"/>
                          <a:cs typeface="Arial"/>
                          <a:sym typeface="Arial"/>
                        </a:rPr>
                        <a:t>Virtual </a:t>
                      </a:r>
                      <a:r>
                        <a:rPr lang="en-US" sz="900" dirty="0" err="1">
                          <a:solidFill>
                            <a:srgbClr val="2C2C2C"/>
                          </a:solidFill>
                          <a:latin typeface="Arial"/>
                          <a:ea typeface="Arial"/>
                          <a:cs typeface="Arial"/>
                          <a:sym typeface="Arial"/>
                        </a:rPr>
                        <a:t>PopUps</a:t>
                      </a:r>
                      <a:r>
                        <a:rPr lang="en-US" sz="900" dirty="0">
                          <a:solidFill>
                            <a:srgbClr val="2C2C2C"/>
                          </a:solidFill>
                          <a:latin typeface="Arial"/>
                          <a:ea typeface="Arial"/>
                          <a:cs typeface="Arial"/>
                          <a:sym typeface="Arial"/>
                        </a:rPr>
                        <a:t> can run on any x86 commodity hardware, saving </a:t>
                      </a:r>
                      <a:r>
                        <a:rPr lang="en-US" sz="900" dirty="0">
                          <a:solidFill>
                            <a:schemeClr val="accent1"/>
                          </a:solidFill>
                          <a:latin typeface="Arial"/>
                          <a:ea typeface="Arial"/>
                          <a:cs typeface="Arial"/>
                          <a:sym typeface="Arial"/>
                        </a:rPr>
                        <a:t>$</a:t>
                      </a:r>
                      <a:r>
                        <a:rPr lang="en-US" sz="900" dirty="0" err="1">
                          <a:solidFill>
                            <a:schemeClr val="accent1"/>
                          </a:solidFill>
                          <a:latin typeface="Arial"/>
                          <a:ea typeface="Arial"/>
                          <a:cs typeface="Arial"/>
                          <a:sym typeface="Arial"/>
                        </a:rPr>
                        <a:t>Ms</a:t>
                      </a:r>
                      <a:r>
                        <a:rPr lang="en-US" sz="900" dirty="0">
                          <a:solidFill>
                            <a:srgbClr val="2C2C2C"/>
                          </a:solidFill>
                          <a:latin typeface="Arial"/>
                          <a:ea typeface="Arial"/>
                          <a:cs typeface="Arial"/>
                          <a:sym typeface="Arial"/>
                        </a:rPr>
                        <a:t> per year</a:t>
                      </a:r>
                    </a:p>
                    <a:p>
                      <a:pPr marL="366395" marR="0" lvl="0" indent="-159385" algn="l" rtl="0">
                        <a:lnSpc>
                          <a:spcPct val="100000"/>
                        </a:lnSpc>
                        <a:spcBef>
                          <a:spcPts val="5"/>
                        </a:spcBef>
                        <a:spcAft>
                          <a:spcPts val="0"/>
                        </a:spcAft>
                        <a:buClr>
                          <a:srgbClr val="00B050"/>
                        </a:buClr>
                        <a:buSzPts val="1000"/>
                        <a:buFont typeface="Noto Sans Symbols"/>
                        <a:buChar char="✔"/>
                      </a:pPr>
                      <a:r>
                        <a:rPr lang="en-US" sz="900" dirty="0">
                          <a:solidFill>
                            <a:srgbClr val="2C2C2C"/>
                          </a:solidFill>
                          <a:latin typeface="Arial"/>
                          <a:ea typeface="Arial"/>
                          <a:cs typeface="Arial"/>
                          <a:sym typeface="Arial"/>
                        </a:rPr>
                        <a:t>Major cost savings, reduction in license costs and gain competitive advantage</a:t>
                      </a:r>
                      <a:endParaRPr sz="900" dirty="0">
                        <a:solidFill>
                          <a:srgbClr val="2C2C2C"/>
                        </a:solidFill>
                        <a:latin typeface="Arial"/>
                        <a:ea typeface="Arial"/>
                        <a:cs typeface="Arial"/>
                        <a:sym typeface="Arial"/>
                      </a:endParaRPr>
                    </a:p>
                    <a:p>
                      <a:pPr marL="366395" marR="0" lvl="0" indent="-159385" algn="l" rtl="0">
                        <a:lnSpc>
                          <a:spcPct val="100000"/>
                        </a:lnSpc>
                        <a:spcBef>
                          <a:spcPts val="5"/>
                        </a:spcBef>
                        <a:spcAft>
                          <a:spcPts val="0"/>
                        </a:spcAft>
                        <a:buClr>
                          <a:srgbClr val="00B050"/>
                        </a:buClr>
                        <a:buSzPts val="1000"/>
                        <a:buFont typeface="Noto Sans Symbols"/>
                        <a:buChar char="✔"/>
                      </a:pPr>
                      <a:r>
                        <a:rPr lang="en-US" sz="900" dirty="0">
                          <a:solidFill>
                            <a:srgbClr val="2C2C2C"/>
                          </a:solidFill>
                          <a:latin typeface="Arial"/>
                          <a:ea typeface="Arial"/>
                          <a:cs typeface="Arial"/>
                          <a:sym typeface="Arial"/>
                        </a:rPr>
                        <a:t>Unlimited number of mainframe test environments with PopUp &amp; Delphix with minimal storage footprint gives agility and accelerated time to market</a:t>
                      </a:r>
                      <a:endParaRPr sz="900" dirty="0">
                        <a:solidFill>
                          <a:srgbClr val="2C2C2C"/>
                        </a:solidFill>
                        <a:latin typeface="Arial"/>
                        <a:ea typeface="Arial"/>
                        <a:cs typeface="Arial"/>
                        <a:sym typeface="Arial"/>
                      </a:endParaRPr>
                    </a:p>
                  </a:txBody>
                  <a:tcPr marL="0" marR="0" marT="109850" marB="0">
                    <a:lnR w="19050" cap="flat" cmpd="sng">
                      <a:solidFill>
                        <a:srgbClr val="FFFFFF"/>
                      </a:solidFill>
                      <a:prstDash val="solid"/>
                      <a:round/>
                      <a:headEnd type="none" w="sm" len="sm"/>
                      <a:tailEnd type="none" w="sm" len="sm"/>
                    </a:lnR>
                    <a:lnT w="53975" cap="flat" cmpd="sng">
                      <a:solidFill>
                        <a:srgbClr val="D9D9D9"/>
                      </a:solidFill>
                      <a:prstDash val="solid"/>
                      <a:round/>
                      <a:headEnd type="none" w="sm" len="sm"/>
                      <a:tailEnd type="none" w="sm" len="sm"/>
                    </a:lnT>
                    <a:lnB w="5397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868430">
                <a:tc>
                  <a:txBody>
                    <a:bodyPr/>
                    <a:lstStyle/>
                    <a:p>
                      <a:pPr marL="127000" marR="0" lvl="0" indent="0" algn="l" rtl="0">
                        <a:lnSpc>
                          <a:spcPct val="100000"/>
                        </a:lnSpc>
                        <a:spcBef>
                          <a:spcPts val="0"/>
                        </a:spcBef>
                        <a:spcAft>
                          <a:spcPts val="0"/>
                        </a:spcAft>
                        <a:buNone/>
                      </a:pPr>
                      <a:r>
                        <a:rPr lang="en-GB" sz="1000" b="1" i="0" u="none" strike="noStrike" cap="none" dirty="0">
                          <a:solidFill>
                            <a:srgbClr val="2C2C2C"/>
                          </a:solidFill>
                          <a:latin typeface="Arial"/>
                          <a:ea typeface="Arial"/>
                          <a:cs typeface="Arial"/>
                          <a:sym typeface="Arial"/>
                        </a:rPr>
                        <a:t>Data compliance &amp; data masking</a:t>
                      </a:r>
                      <a:endParaRPr sz="1000" b="1" i="0" u="none" strike="noStrike" cap="none" dirty="0">
                        <a:solidFill>
                          <a:srgbClr val="2C2C2C"/>
                        </a:solidFill>
                        <a:latin typeface="Arial"/>
                        <a:ea typeface="Arial"/>
                        <a:cs typeface="Arial"/>
                        <a:sym typeface="Arial"/>
                      </a:endParaRPr>
                    </a:p>
                  </a:txBody>
                  <a:tcPr marL="0" marR="0" marT="45725" marB="0">
                    <a:lnL w="19050" cap="flat" cmpd="sng">
                      <a:solidFill>
                        <a:srgbClr val="FFFFFF"/>
                      </a:solidFill>
                      <a:prstDash val="solid"/>
                      <a:round/>
                      <a:headEnd type="none" w="sm" len="sm"/>
                      <a:tailEnd type="none" w="sm" len="sm"/>
                    </a:lnL>
                    <a:lnT w="53975" cap="flat" cmpd="sng" algn="ctr">
                      <a:solidFill>
                        <a:srgbClr val="D9D9D9"/>
                      </a:solidFill>
                      <a:prstDash val="solid"/>
                      <a:round/>
                      <a:headEnd type="none" w="sm" len="sm"/>
                      <a:tailEnd type="none" w="sm" len="sm"/>
                    </a:lnT>
                    <a:lnB w="53975" cap="flat" cmpd="sng" algn="ctr">
                      <a:solidFill>
                        <a:srgbClr val="D9D9D9"/>
                      </a:solidFill>
                      <a:prstDash val="solid"/>
                      <a:round/>
                      <a:headEnd type="none" w="sm" len="sm"/>
                      <a:tailEnd type="none" w="sm" len="sm"/>
                    </a:lnB>
                  </a:tcPr>
                </a:tc>
                <a:tc>
                  <a:txBody>
                    <a:bodyPr/>
                    <a:lstStyle/>
                    <a:p>
                      <a:pPr marL="298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00" dirty="0">
                          <a:solidFill>
                            <a:srgbClr val="2C2C2C"/>
                          </a:solidFill>
                          <a:latin typeface="Arial"/>
                          <a:ea typeface="Arial"/>
                          <a:cs typeface="Arial"/>
                          <a:sym typeface="Arial"/>
                        </a:rPr>
                        <a:t>Fully data-compliant mainframe environments to meet regulatory requirements</a:t>
                      </a:r>
                    </a:p>
                  </a:txBody>
                  <a:tcPr marL="0" marR="0" marT="45725" marB="0">
                    <a:lnT w="53975" cap="flat" cmpd="sng" algn="ctr">
                      <a:solidFill>
                        <a:srgbClr val="D9D9D9"/>
                      </a:solidFill>
                      <a:prstDash val="solid"/>
                      <a:round/>
                      <a:headEnd type="none" w="sm" len="sm"/>
                      <a:tailEnd type="none" w="sm" len="sm"/>
                    </a:lnT>
                    <a:lnB w="53975" cap="flat" cmpd="sng" algn="ctr">
                      <a:solidFill>
                        <a:srgbClr val="D9D9D9"/>
                      </a:solidFill>
                      <a:prstDash val="solid"/>
                      <a:round/>
                      <a:headEnd type="none" w="sm" len="sm"/>
                      <a:tailEnd type="none" w="sm" len="sm"/>
                    </a:lnB>
                  </a:tcPr>
                </a:tc>
                <a:tc>
                  <a:txBody>
                    <a:bodyPr/>
                    <a:lstStyle/>
                    <a:p>
                      <a:pPr marL="389890" marR="193675" lvl="0" indent="-165100" algn="l" rtl="0">
                        <a:lnSpc>
                          <a:spcPct val="100000"/>
                        </a:lnSpc>
                        <a:spcBef>
                          <a:spcPts val="5"/>
                        </a:spcBef>
                        <a:spcAft>
                          <a:spcPts val="0"/>
                        </a:spcAft>
                        <a:buClr>
                          <a:srgbClr val="2C2C2C"/>
                        </a:buClr>
                        <a:buSzPts val="900"/>
                        <a:buFont typeface="Arial"/>
                        <a:buChar char="•"/>
                      </a:pPr>
                      <a:r>
                        <a:rPr lang="en-GB" sz="900" dirty="0">
                          <a:solidFill>
                            <a:srgbClr val="2C2C2C"/>
                          </a:solidFill>
                          <a:latin typeface="Arial"/>
                          <a:ea typeface="Arial"/>
                          <a:cs typeface="Arial"/>
                          <a:sym typeface="Arial"/>
                        </a:rPr>
                        <a:t>Data masking processes are non-existent. There is no secure way of copying prod data from the mainframe without compromising sensitive data</a:t>
                      </a:r>
                      <a:endParaRPr sz="900" dirty="0">
                        <a:solidFill>
                          <a:srgbClr val="2C2C2C"/>
                        </a:solidFill>
                        <a:latin typeface="Arial"/>
                        <a:ea typeface="Arial"/>
                        <a:cs typeface="Arial"/>
                        <a:sym typeface="Arial"/>
                      </a:endParaRPr>
                    </a:p>
                  </a:txBody>
                  <a:tcPr marL="0" marR="0" marT="78750" marB="0">
                    <a:lnT w="53975" cap="flat" cmpd="sng" algn="ctr">
                      <a:solidFill>
                        <a:srgbClr val="D9D9D9"/>
                      </a:solidFill>
                      <a:prstDash val="solid"/>
                      <a:round/>
                      <a:headEnd type="none" w="sm" len="sm"/>
                      <a:tailEnd type="none" w="sm" len="sm"/>
                    </a:lnT>
                    <a:lnB w="53975" cap="flat" cmpd="sng" algn="ctr">
                      <a:solidFill>
                        <a:srgbClr val="D9D9D9"/>
                      </a:solidFill>
                      <a:prstDash val="solid"/>
                      <a:round/>
                      <a:headEnd type="none" w="sm" len="sm"/>
                      <a:tailEnd type="none" w="sm" len="sm"/>
                    </a:lnB>
                  </a:tcPr>
                </a:tc>
                <a:tc>
                  <a:txBody>
                    <a:bodyPr/>
                    <a:lstStyle/>
                    <a:p>
                      <a:pPr marL="366395" marR="0" lvl="0" indent="-159385" algn="l" rtl="0">
                        <a:lnSpc>
                          <a:spcPct val="100000"/>
                        </a:lnSpc>
                        <a:spcBef>
                          <a:spcPts val="5"/>
                        </a:spcBef>
                        <a:spcAft>
                          <a:spcPts val="0"/>
                        </a:spcAft>
                        <a:buClr>
                          <a:srgbClr val="00B050"/>
                        </a:buClr>
                        <a:buSzPts val="1000"/>
                        <a:buFont typeface="Noto Sans Symbols"/>
                        <a:buChar char="✔"/>
                      </a:pPr>
                      <a:r>
                        <a:rPr lang="en-GB" sz="900" dirty="0">
                          <a:solidFill>
                            <a:srgbClr val="2C2C2C"/>
                          </a:solidFill>
                          <a:latin typeface="Arial"/>
                          <a:ea typeface="Arial"/>
                          <a:cs typeface="Arial"/>
                          <a:sym typeface="Arial"/>
                        </a:rPr>
                        <a:t>Data masking performed within ‘prod zone’ to ensure data security</a:t>
                      </a:r>
                    </a:p>
                    <a:p>
                      <a:pPr marL="366395" marR="0" lvl="0" indent="-159385" algn="l" rtl="0">
                        <a:lnSpc>
                          <a:spcPct val="100000"/>
                        </a:lnSpc>
                        <a:spcBef>
                          <a:spcPts val="5"/>
                        </a:spcBef>
                        <a:spcAft>
                          <a:spcPts val="0"/>
                        </a:spcAft>
                        <a:buClr>
                          <a:srgbClr val="00B050"/>
                        </a:buClr>
                        <a:buSzPts val="1000"/>
                        <a:buFont typeface="Noto Sans Symbols"/>
                        <a:buChar char="✔"/>
                      </a:pPr>
                      <a:r>
                        <a:rPr lang="en-GB" sz="900" dirty="0">
                          <a:solidFill>
                            <a:srgbClr val="2C2C2C"/>
                          </a:solidFill>
                          <a:latin typeface="Arial"/>
                          <a:ea typeface="Arial"/>
                          <a:cs typeface="Arial"/>
                          <a:sym typeface="Arial"/>
                        </a:rPr>
                        <a:t>Data masing controlled by APIs and integrated into existing automated environment provisioning processes</a:t>
                      </a:r>
                    </a:p>
                    <a:p>
                      <a:pPr marL="366395" marR="0" lvl="0" indent="-159385" algn="l" rtl="0">
                        <a:lnSpc>
                          <a:spcPct val="100000"/>
                        </a:lnSpc>
                        <a:spcBef>
                          <a:spcPts val="5"/>
                        </a:spcBef>
                        <a:spcAft>
                          <a:spcPts val="0"/>
                        </a:spcAft>
                        <a:buClr>
                          <a:srgbClr val="00B050"/>
                        </a:buClr>
                        <a:buSzPts val="1000"/>
                        <a:buFont typeface="Noto Sans Symbols"/>
                        <a:buChar char="✔"/>
                      </a:pPr>
                      <a:r>
                        <a:rPr lang="en-GB" sz="900" dirty="0">
                          <a:solidFill>
                            <a:srgbClr val="2C2C2C"/>
                          </a:solidFill>
                          <a:latin typeface="Arial"/>
                          <a:ea typeface="Arial"/>
                          <a:cs typeface="Arial"/>
                          <a:sym typeface="Arial"/>
                        </a:rPr>
                        <a:t>Referential integrity maintained across masked data to ensure business logic can be tested</a:t>
                      </a:r>
                      <a:endParaRPr sz="900" dirty="0">
                        <a:solidFill>
                          <a:srgbClr val="2C2C2C"/>
                        </a:solidFill>
                        <a:latin typeface="Arial"/>
                        <a:ea typeface="Arial"/>
                        <a:cs typeface="Arial"/>
                        <a:sym typeface="Arial"/>
                      </a:endParaRPr>
                    </a:p>
                  </a:txBody>
                  <a:tcPr marL="0" marR="0" marT="4450" marB="0">
                    <a:lnR w="19050" cap="flat" cmpd="sng">
                      <a:solidFill>
                        <a:srgbClr val="FFFFFF"/>
                      </a:solidFill>
                      <a:prstDash val="solid"/>
                      <a:round/>
                      <a:headEnd type="none" w="sm" len="sm"/>
                      <a:tailEnd type="none" w="sm" len="sm"/>
                    </a:lnR>
                    <a:lnT w="53975" cap="flat" cmpd="sng" algn="ctr">
                      <a:solidFill>
                        <a:srgbClr val="D9D9D9"/>
                      </a:solidFill>
                      <a:prstDash val="solid"/>
                      <a:round/>
                      <a:headEnd type="none" w="sm" len="sm"/>
                      <a:tailEnd type="none" w="sm" len="sm"/>
                    </a:lnT>
                    <a:lnB w="53975" cap="flat" cmpd="sng" algn="ctr">
                      <a:solidFill>
                        <a:srgbClr val="D9D9D9"/>
                      </a:solidFill>
                      <a:prstDash val="solid"/>
                      <a:round/>
                      <a:headEnd type="none" w="sm" len="sm"/>
                      <a:tailEnd type="none" w="sm" len="sm"/>
                    </a:lnB>
                  </a:tcPr>
                </a:tc>
                <a:extLst>
                  <a:ext uri="{0D108BD9-81ED-4DB2-BD59-A6C34878D82A}">
                    <a16:rowId xmlns:a16="http://schemas.microsoft.com/office/drawing/2014/main" val="1734585873"/>
                  </a:ext>
                </a:extLst>
              </a:tr>
              <a:tr h="868430">
                <a:tc>
                  <a:txBody>
                    <a:bodyPr/>
                    <a:lstStyle/>
                    <a:p>
                      <a:pPr marL="127000" marR="0" lvl="0" indent="0" algn="l" rtl="0">
                        <a:lnSpc>
                          <a:spcPct val="100000"/>
                        </a:lnSpc>
                        <a:spcBef>
                          <a:spcPts val="0"/>
                        </a:spcBef>
                        <a:spcAft>
                          <a:spcPts val="0"/>
                        </a:spcAft>
                        <a:buNone/>
                      </a:pPr>
                      <a:r>
                        <a:rPr lang="en-US" sz="1000" b="1" dirty="0">
                          <a:solidFill>
                            <a:srgbClr val="2C2C2C"/>
                          </a:solidFill>
                          <a:latin typeface="Arial"/>
                          <a:ea typeface="Arial"/>
                          <a:cs typeface="Arial"/>
                          <a:sym typeface="Arial"/>
                        </a:rPr>
                        <a:t>End-user </a:t>
                      </a:r>
                      <a:r>
                        <a:rPr lang="en-US" sz="1000" b="1" u="none" strike="noStrike" cap="none" dirty="0">
                          <a:solidFill>
                            <a:srgbClr val="2C2C2C"/>
                          </a:solidFill>
                          <a:latin typeface="Arial"/>
                          <a:ea typeface="Arial"/>
                          <a:cs typeface="Arial"/>
                          <a:sym typeface="Arial"/>
                        </a:rPr>
                        <a:t>Self-Service</a:t>
                      </a:r>
                      <a:endParaRPr sz="1000" u="none" strike="noStrike" cap="none" dirty="0">
                        <a:latin typeface="Arial"/>
                        <a:ea typeface="Arial"/>
                        <a:cs typeface="Arial"/>
                        <a:sym typeface="Arial"/>
                      </a:endParaRPr>
                    </a:p>
                  </a:txBody>
                  <a:tcPr marL="0" marR="0" marT="45725" marB="0">
                    <a:lnL w="19050" cap="flat" cmpd="sng">
                      <a:solidFill>
                        <a:srgbClr val="FFFFFF"/>
                      </a:solidFill>
                      <a:prstDash val="solid"/>
                      <a:round/>
                      <a:headEnd type="none" w="sm" len="sm"/>
                      <a:tailEnd type="none" w="sm" len="sm"/>
                    </a:lnL>
                    <a:lnT w="53975" cap="flat" cmpd="sng" algn="ctr">
                      <a:solidFill>
                        <a:srgbClr val="D9D9D9"/>
                      </a:solidFill>
                      <a:prstDash val="solid"/>
                      <a:round/>
                      <a:headEnd type="none" w="sm" len="sm"/>
                      <a:tailEnd type="none" w="sm" len="sm"/>
                    </a:lnT>
                    <a:lnB w="53975" cap="flat" cmpd="sng" algn="ctr">
                      <a:solidFill>
                        <a:srgbClr val="D9D9D9"/>
                      </a:solidFill>
                      <a:prstDash val="solid"/>
                      <a:round/>
                      <a:headEnd type="none" w="sm" len="sm"/>
                      <a:tailEnd type="none" w="sm" len="sm"/>
                    </a:lnB>
                  </a:tcPr>
                </a:tc>
                <a:tc>
                  <a:txBody>
                    <a:bodyPr/>
                    <a:lstStyle/>
                    <a:p>
                      <a:pPr marL="457200" marR="193675" lvl="0" indent="0" algn="l" rtl="0">
                        <a:spcBef>
                          <a:spcPts val="5"/>
                        </a:spcBef>
                        <a:spcAft>
                          <a:spcPts val="0"/>
                        </a:spcAft>
                        <a:buNone/>
                      </a:pPr>
                      <a:endParaRPr sz="900" dirty="0">
                        <a:solidFill>
                          <a:srgbClr val="2C2C2C"/>
                        </a:solidFill>
                        <a:latin typeface="Arial"/>
                        <a:ea typeface="Arial"/>
                        <a:cs typeface="Arial"/>
                        <a:sym typeface="Arial"/>
                      </a:endParaRPr>
                    </a:p>
                    <a:p>
                      <a:pPr marL="389890" marR="0" lvl="0" indent="-165735" algn="l" rtl="0">
                        <a:lnSpc>
                          <a:spcPct val="100000"/>
                        </a:lnSpc>
                        <a:spcBef>
                          <a:spcPts val="5"/>
                        </a:spcBef>
                        <a:spcAft>
                          <a:spcPts val="0"/>
                        </a:spcAft>
                        <a:buClr>
                          <a:srgbClr val="2C2C2C"/>
                        </a:buClr>
                        <a:buSzPts val="900"/>
                        <a:buChar char="•"/>
                      </a:pPr>
                      <a:r>
                        <a:rPr lang="en-US" sz="900" dirty="0">
                          <a:solidFill>
                            <a:srgbClr val="2C2C2C"/>
                          </a:solidFill>
                          <a:latin typeface="Arial"/>
                          <a:ea typeface="Arial"/>
                          <a:cs typeface="Arial"/>
                          <a:sym typeface="Arial"/>
                        </a:rPr>
                        <a:t>Reduce risk of </a:t>
                      </a:r>
                      <a:r>
                        <a:rPr lang="en-GB" sz="900" dirty="0">
                          <a:solidFill>
                            <a:srgbClr val="2C2C2C"/>
                          </a:solidFill>
                          <a:latin typeface="Arial"/>
                          <a:ea typeface="Arial"/>
                          <a:cs typeface="Arial"/>
                          <a:sym typeface="Arial"/>
                        </a:rPr>
                        <a:t>users not having access to a mainframe test environment</a:t>
                      </a:r>
                      <a:endParaRPr sz="900" dirty="0">
                        <a:solidFill>
                          <a:srgbClr val="2C2C2C"/>
                        </a:solidFill>
                        <a:latin typeface="Arial"/>
                        <a:ea typeface="Arial"/>
                        <a:cs typeface="Arial"/>
                        <a:sym typeface="Arial"/>
                      </a:endParaRPr>
                    </a:p>
                  </a:txBody>
                  <a:tcPr marL="0" marR="0" marT="45725" marB="0">
                    <a:lnT w="53975" cap="flat" cmpd="sng" algn="ctr">
                      <a:solidFill>
                        <a:srgbClr val="D9D9D9"/>
                      </a:solidFill>
                      <a:prstDash val="solid"/>
                      <a:round/>
                      <a:headEnd type="none" w="sm" len="sm"/>
                      <a:tailEnd type="none" w="sm" len="sm"/>
                    </a:lnT>
                    <a:lnB w="53975" cap="flat" cmpd="sng" algn="ctr">
                      <a:solidFill>
                        <a:srgbClr val="D9D9D9"/>
                      </a:solidFill>
                      <a:prstDash val="solid"/>
                      <a:round/>
                      <a:headEnd type="none" w="sm" len="sm"/>
                      <a:tailEnd type="none" w="sm" len="sm"/>
                    </a:lnB>
                  </a:tcPr>
                </a:tc>
                <a:tc>
                  <a:txBody>
                    <a:bodyPr/>
                    <a:lstStyle/>
                    <a:p>
                      <a:pPr marL="457200" marR="256540" lvl="0" indent="0" algn="l" rtl="0">
                        <a:lnSpc>
                          <a:spcPct val="100000"/>
                        </a:lnSpc>
                        <a:spcBef>
                          <a:spcPts val="0"/>
                        </a:spcBef>
                        <a:spcAft>
                          <a:spcPts val="0"/>
                        </a:spcAft>
                        <a:buNone/>
                      </a:pPr>
                      <a:endParaRPr sz="900" dirty="0">
                        <a:solidFill>
                          <a:srgbClr val="2C2C2C"/>
                        </a:solidFill>
                        <a:latin typeface="Arial"/>
                        <a:ea typeface="Arial"/>
                        <a:cs typeface="Arial"/>
                        <a:sym typeface="Arial"/>
                      </a:endParaRPr>
                    </a:p>
                    <a:p>
                      <a:pPr marL="389890" marR="193675" lvl="0" indent="-165100" algn="l" rtl="0">
                        <a:lnSpc>
                          <a:spcPct val="100000"/>
                        </a:lnSpc>
                        <a:spcBef>
                          <a:spcPts val="5"/>
                        </a:spcBef>
                        <a:spcAft>
                          <a:spcPts val="0"/>
                        </a:spcAft>
                        <a:buClr>
                          <a:srgbClr val="2C2C2C"/>
                        </a:buClr>
                        <a:buSzPts val="900"/>
                        <a:buChar char="•"/>
                      </a:pPr>
                      <a:r>
                        <a:rPr lang="en-US" sz="900" dirty="0">
                          <a:solidFill>
                            <a:srgbClr val="2C2C2C"/>
                          </a:solidFill>
                          <a:latin typeface="Arial"/>
                          <a:ea typeface="Arial"/>
                          <a:cs typeface="Arial"/>
                          <a:sym typeface="Arial"/>
                        </a:rPr>
                        <a:t>Manual DBA / mainframe admin operations overhead</a:t>
                      </a:r>
                      <a:endParaRPr sz="900" dirty="0">
                        <a:solidFill>
                          <a:srgbClr val="2C2C2C"/>
                        </a:solidFill>
                        <a:latin typeface="Arial"/>
                        <a:ea typeface="Arial"/>
                        <a:cs typeface="Arial"/>
                        <a:sym typeface="Arial"/>
                      </a:endParaRPr>
                    </a:p>
                    <a:p>
                      <a:pPr marL="389890" marR="193675" lvl="0" indent="-165100" algn="l" rtl="0">
                        <a:lnSpc>
                          <a:spcPct val="100000"/>
                        </a:lnSpc>
                        <a:spcBef>
                          <a:spcPts val="5"/>
                        </a:spcBef>
                        <a:spcAft>
                          <a:spcPts val="0"/>
                        </a:spcAft>
                        <a:buClr>
                          <a:srgbClr val="2C2C2C"/>
                        </a:buClr>
                        <a:buSzPts val="900"/>
                        <a:buChar char="•"/>
                      </a:pPr>
                      <a:r>
                        <a:rPr lang="en-US" sz="900" dirty="0">
                          <a:solidFill>
                            <a:srgbClr val="2C2C2C"/>
                          </a:solidFill>
                          <a:latin typeface="Arial"/>
                          <a:ea typeface="Arial"/>
                          <a:cs typeface="Arial"/>
                          <a:sym typeface="Arial"/>
                        </a:rPr>
                        <a:t>Lack of agility for mainframe consumers</a:t>
                      </a:r>
                      <a:endParaRPr sz="900" dirty="0">
                        <a:solidFill>
                          <a:srgbClr val="2C2C2C"/>
                        </a:solidFill>
                        <a:latin typeface="Arial"/>
                        <a:ea typeface="Arial"/>
                        <a:cs typeface="Arial"/>
                        <a:sym typeface="Arial"/>
                      </a:endParaRPr>
                    </a:p>
                    <a:p>
                      <a:pPr marL="389890" marR="193675" lvl="0" indent="-165100" algn="l" rtl="0">
                        <a:lnSpc>
                          <a:spcPct val="100000"/>
                        </a:lnSpc>
                        <a:spcBef>
                          <a:spcPts val="5"/>
                        </a:spcBef>
                        <a:spcAft>
                          <a:spcPts val="0"/>
                        </a:spcAft>
                        <a:buClr>
                          <a:srgbClr val="2C2C2C"/>
                        </a:buClr>
                        <a:buSzPts val="900"/>
                        <a:buFont typeface="Arial"/>
                        <a:buChar char="•"/>
                      </a:pPr>
                      <a:r>
                        <a:rPr lang="en-US" sz="900" dirty="0">
                          <a:solidFill>
                            <a:srgbClr val="2C2C2C"/>
                          </a:solidFill>
                          <a:latin typeface="Arial"/>
                          <a:ea typeface="Arial"/>
                          <a:cs typeface="Arial"/>
                          <a:sym typeface="Arial"/>
                        </a:rPr>
                        <a:t>lack of automation due to resource, capability and complexity</a:t>
                      </a:r>
                      <a:endParaRPr sz="900" dirty="0">
                        <a:solidFill>
                          <a:srgbClr val="2C2C2C"/>
                        </a:solidFill>
                        <a:latin typeface="Arial"/>
                        <a:ea typeface="Arial"/>
                        <a:cs typeface="Arial"/>
                        <a:sym typeface="Arial"/>
                      </a:endParaRPr>
                    </a:p>
                  </a:txBody>
                  <a:tcPr marL="0" marR="0" marT="78750" marB="0">
                    <a:lnT w="53975" cap="flat" cmpd="sng" algn="ctr">
                      <a:solidFill>
                        <a:srgbClr val="D9D9D9"/>
                      </a:solidFill>
                      <a:prstDash val="solid"/>
                      <a:round/>
                      <a:headEnd type="none" w="sm" len="sm"/>
                      <a:tailEnd type="none" w="sm" len="sm"/>
                    </a:lnT>
                    <a:lnB w="53975" cap="flat" cmpd="sng" algn="ctr">
                      <a:solidFill>
                        <a:srgbClr val="D9D9D9"/>
                      </a:solidFill>
                      <a:prstDash val="solid"/>
                      <a:round/>
                      <a:headEnd type="none" w="sm" len="sm"/>
                      <a:tailEnd type="none" w="sm" len="sm"/>
                    </a:lnB>
                  </a:tcPr>
                </a:tc>
                <a:tc>
                  <a:txBody>
                    <a:bodyPr/>
                    <a:lstStyle/>
                    <a:p>
                      <a:pPr marL="366395" marR="0" lvl="0" indent="-159385" algn="l" rtl="0">
                        <a:lnSpc>
                          <a:spcPct val="100000"/>
                        </a:lnSpc>
                        <a:spcBef>
                          <a:spcPts val="5"/>
                        </a:spcBef>
                        <a:spcAft>
                          <a:spcPts val="0"/>
                        </a:spcAft>
                        <a:buClr>
                          <a:srgbClr val="00B050"/>
                        </a:buClr>
                        <a:buSzPts val="1000"/>
                        <a:buFont typeface="Noto Sans Symbols"/>
                        <a:buChar char="✔"/>
                      </a:pPr>
                      <a:r>
                        <a:rPr lang="en-US" sz="900" dirty="0">
                          <a:solidFill>
                            <a:srgbClr val="2C2C2C"/>
                          </a:solidFill>
                          <a:latin typeface="Arial"/>
                          <a:ea typeface="Arial"/>
                          <a:cs typeface="Arial"/>
                          <a:sym typeface="Arial"/>
                        </a:rPr>
                        <a:t>Self-service capability to control access to desired consumers</a:t>
                      </a:r>
                    </a:p>
                    <a:p>
                      <a:pPr marL="366395" marR="0" lvl="0" indent="-159385" algn="l" rtl="0">
                        <a:lnSpc>
                          <a:spcPct val="100000"/>
                        </a:lnSpc>
                        <a:spcBef>
                          <a:spcPts val="5"/>
                        </a:spcBef>
                        <a:spcAft>
                          <a:spcPts val="0"/>
                        </a:spcAft>
                        <a:buClr>
                          <a:srgbClr val="00B050"/>
                        </a:buClr>
                        <a:buSzPts val="1000"/>
                        <a:buFont typeface="Noto Sans Symbols"/>
                        <a:buChar char="✔"/>
                      </a:pPr>
                      <a:r>
                        <a:rPr lang="en-GB" sz="900" dirty="0">
                          <a:solidFill>
                            <a:srgbClr val="2C2C2C"/>
                          </a:solidFill>
                          <a:latin typeface="Arial"/>
                          <a:ea typeface="Arial"/>
                          <a:cs typeface="Arial"/>
                          <a:sym typeface="Arial"/>
                        </a:rPr>
                        <a:t>Ability to deliver tailored, streamlined mainframe test environments based on the user requirements, with low resource usage</a:t>
                      </a:r>
                    </a:p>
                    <a:p>
                      <a:pPr marL="366395" marR="0" lvl="0" indent="-159385" algn="l" rtl="0">
                        <a:lnSpc>
                          <a:spcPct val="100000"/>
                        </a:lnSpc>
                        <a:spcBef>
                          <a:spcPts val="5"/>
                        </a:spcBef>
                        <a:spcAft>
                          <a:spcPts val="0"/>
                        </a:spcAft>
                        <a:buClr>
                          <a:srgbClr val="00B050"/>
                        </a:buClr>
                        <a:buSzPts val="1000"/>
                        <a:buFont typeface="Noto Sans Symbols"/>
                        <a:buChar char="✔"/>
                      </a:pPr>
                      <a:r>
                        <a:rPr lang="en-GB" sz="900" dirty="0">
                          <a:solidFill>
                            <a:srgbClr val="2C2C2C"/>
                          </a:solidFill>
                          <a:latin typeface="Arial"/>
                          <a:ea typeface="Arial"/>
                          <a:cs typeface="Arial"/>
                          <a:sym typeface="Arial"/>
                        </a:rPr>
                        <a:t>Ability to rewind and roll forward Virtual </a:t>
                      </a:r>
                      <a:r>
                        <a:rPr lang="en-GB" sz="900" dirty="0" err="1">
                          <a:solidFill>
                            <a:srgbClr val="2C2C2C"/>
                          </a:solidFill>
                          <a:latin typeface="Arial"/>
                          <a:ea typeface="Arial"/>
                          <a:cs typeface="Arial"/>
                          <a:sym typeface="Arial"/>
                        </a:rPr>
                        <a:t>PopUps</a:t>
                      </a:r>
                      <a:r>
                        <a:rPr lang="en-GB" sz="900" dirty="0">
                          <a:solidFill>
                            <a:srgbClr val="2C2C2C"/>
                          </a:solidFill>
                          <a:latin typeface="Arial"/>
                          <a:ea typeface="Arial"/>
                          <a:cs typeface="Arial"/>
                          <a:sym typeface="Arial"/>
                        </a:rPr>
                        <a:t> to a given point in time</a:t>
                      </a:r>
                      <a:endParaRPr sz="900" dirty="0">
                        <a:solidFill>
                          <a:srgbClr val="2C2C2C"/>
                        </a:solidFill>
                        <a:latin typeface="Arial"/>
                        <a:ea typeface="Arial"/>
                        <a:cs typeface="Arial"/>
                        <a:sym typeface="Arial"/>
                      </a:endParaRPr>
                    </a:p>
                  </a:txBody>
                  <a:tcPr marL="0" marR="0" marT="4450" marB="0">
                    <a:lnR w="19050" cap="flat" cmpd="sng">
                      <a:solidFill>
                        <a:srgbClr val="FFFFFF"/>
                      </a:solidFill>
                      <a:prstDash val="solid"/>
                      <a:round/>
                      <a:headEnd type="none" w="sm" len="sm"/>
                      <a:tailEnd type="none" w="sm" len="sm"/>
                    </a:lnR>
                    <a:lnT w="53975" cap="flat" cmpd="sng" algn="ctr">
                      <a:solidFill>
                        <a:srgbClr val="D9D9D9"/>
                      </a:solidFill>
                      <a:prstDash val="solid"/>
                      <a:round/>
                      <a:headEnd type="none" w="sm" len="sm"/>
                      <a:tailEnd type="none" w="sm" len="sm"/>
                    </a:lnT>
                    <a:lnB w="53975" cap="flat" cmpd="sng" algn="ctr">
                      <a:solidFill>
                        <a:srgbClr val="D9D9D9"/>
                      </a:solidFill>
                      <a:prstDash val="solid"/>
                      <a:round/>
                      <a:headEnd type="none" w="sm" len="sm"/>
                      <a:tailEnd type="none" w="sm" len="sm"/>
                    </a:lnB>
                  </a:tcPr>
                </a:tc>
                <a:extLst>
                  <a:ext uri="{0D108BD9-81ED-4DB2-BD59-A6C34878D82A}">
                    <a16:rowId xmlns:a16="http://schemas.microsoft.com/office/drawing/2014/main" val="1652878153"/>
                  </a:ext>
                </a:extLst>
              </a:tr>
              <a:tr h="868430">
                <a:tc>
                  <a:txBody>
                    <a:bodyPr/>
                    <a:lstStyle/>
                    <a:p>
                      <a:pPr marL="127000" marR="0" lvl="0" indent="0" algn="l" rtl="0">
                        <a:lnSpc>
                          <a:spcPct val="100000"/>
                        </a:lnSpc>
                        <a:spcBef>
                          <a:spcPts val="0"/>
                        </a:spcBef>
                        <a:spcAft>
                          <a:spcPts val="0"/>
                        </a:spcAft>
                        <a:buNone/>
                      </a:pPr>
                      <a:r>
                        <a:rPr lang="en-GB" sz="1000" b="1" i="0" u="none" strike="noStrike" cap="none" dirty="0">
                          <a:solidFill>
                            <a:srgbClr val="2C2C2C"/>
                          </a:solidFill>
                          <a:latin typeface="Arial"/>
                          <a:ea typeface="Arial"/>
                          <a:cs typeface="Arial"/>
                          <a:sym typeface="Arial"/>
                        </a:rPr>
                        <a:t>Mainframe in the Cloud</a:t>
                      </a:r>
                      <a:endParaRPr sz="1000" b="1" i="0" u="none" strike="noStrike" cap="none" dirty="0">
                        <a:solidFill>
                          <a:srgbClr val="2C2C2C"/>
                        </a:solidFill>
                        <a:latin typeface="Arial"/>
                        <a:ea typeface="Arial"/>
                        <a:cs typeface="Arial"/>
                        <a:sym typeface="Arial"/>
                      </a:endParaRPr>
                    </a:p>
                  </a:txBody>
                  <a:tcPr marL="0" marR="0" marT="45725" marB="0">
                    <a:lnL w="19050" cap="flat" cmpd="sng">
                      <a:solidFill>
                        <a:srgbClr val="FFFFFF"/>
                      </a:solidFill>
                      <a:prstDash val="solid"/>
                      <a:round/>
                      <a:headEnd type="none" w="sm" len="sm"/>
                      <a:tailEnd type="none" w="sm" len="sm"/>
                    </a:lnL>
                    <a:lnT w="53975" cap="flat" cmpd="sng" algn="ctr">
                      <a:solidFill>
                        <a:srgbClr val="D9D9D9"/>
                      </a:solidFill>
                      <a:prstDash val="solid"/>
                      <a:round/>
                      <a:headEnd type="none" w="sm" len="sm"/>
                      <a:tailEnd type="none" w="sm" len="sm"/>
                    </a:lnT>
                    <a:lnB w="53975" cap="flat" cmpd="sng">
                      <a:solidFill>
                        <a:srgbClr val="D9D9D9"/>
                      </a:solidFill>
                      <a:prstDash val="solid"/>
                      <a:round/>
                      <a:headEnd type="none" w="sm" len="sm"/>
                      <a:tailEnd type="none" w="sm" len="sm"/>
                    </a:lnB>
                  </a:tcPr>
                </a:tc>
                <a:tc>
                  <a:txBody>
                    <a:bodyPr/>
                    <a:lstStyle/>
                    <a:p>
                      <a:pPr marL="298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900" dirty="0" err="1">
                          <a:solidFill>
                            <a:srgbClr val="2C2C2C"/>
                          </a:solidFill>
                          <a:latin typeface="Arial"/>
                          <a:ea typeface="Arial"/>
                          <a:cs typeface="Arial"/>
                          <a:sym typeface="Arial"/>
                        </a:rPr>
                        <a:t>Modernise</a:t>
                      </a:r>
                      <a:r>
                        <a:rPr lang="en-US" sz="900" dirty="0">
                          <a:solidFill>
                            <a:srgbClr val="2C2C2C"/>
                          </a:solidFill>
                          <a:latin typeface="Arial"/>
                          <a:ea typeface="Arial"/>
                          <a:cs typeface="Arial"/>
                          <a:sym typeface="Arial"/>
                        </a:rPr>
                        <a:t> your org strategy with mainframe in the cloud, reducing total cost of ownership</a:t>
                      </a:r>
                    </a:p>
                  </a:txBody>
                  <a:tcPr marL="0" marR="0" marT="45725" marB="0">
                    <a:lnT w="53975" cap="flat" cmpd="sng" algn="ctr">
                      <a:solidFill>
                        <a:srgbClr val="D9D9D9"/>
                      </a:solidFill>
                      <a:prstDash val="solid"/>
                      <a:round/>
                      <a:headEnd type="none" w="sm" len="sm"/>
                      <a:tailEnd type="none" w="sm" len="sm"/>
                    </a:lnT>
                    <a:lnB w="53975" cap="flat" cmpd="sng">
                      <a:solidFill>
                        <a:srgbClr val="D9D9D9"/>
                      </a:solidFill>
                      <a:prstDash val="solid"/>
                      <a:round/>
                      <a:headEnd type="none" w="sm" len="sm"/>
                      <a:tailEnd type="none" w="sm" len="sm"/>
                    </a:lnB>
                  </a:tcPr>
                </a:tc>
                <a:tc>
                  <a:txBody>
                    <a:bodyPr/>
                    <a:lstStyle/>
                    <a:p>
                      <a:pPr marL="389890" marR="193675" lvl="0" indent="-165100" algn="l" rtl="0">
                        <a:lnSpc>
                          <a:spcPct val="100000"/>
                        </a:lnSpc>
                        <a:spcBef>
                          <a:spcPts val="5"/>
                        </a:spcBef>
                        <a:spcAft>
                          <a:spcPts val="0"/>
                        </a:spcAft>
                        <a:buClr>
                          <a:srgbClr val="2C2C2C"/>
                        </a:buClr>
                        <a:buSzPts val="900"/>
                        <a:buFont typeface="Arial"/>
                        <a:buChar char="•"/>
                      </a:pPr>
                      <a:r>
                        <a:rPr lang="en-GB" sz="900" dirty="0">
                          <a:solidFill>
                            <a:srgbClr val="2C2C2C"/>
                          </a:solidFill>
                          <a:latin typeface="Arial"/>
                          <a:ea typeface="Arial"/>
                          <a:cs typeface="Arial"/>
                          <a:sym typeface="Arial"/>
                        </a:rPr>
                        <a:t>Mainframe test environments take up valuable MIPS</a:t>
                      </a:r>
                    </a:p>
                    <a:p>
                      <a:pPr marL="389890" marR="193675" lvl="0" indent="-165100" algn="l" rtl="0">
                        <a:lnSpc>
                          <a:spcPct val="100000"/>
                        </a:lnSpc>
                        <a:spcBef>
                          <a:spcPts val="5"/>
                        </a:spcBef>
                        <a:spcAft>
                          <a:spcPts val="0"/>
                        </a:spcAft>
                        <a:buClr>
                          <a:srgbClr val="2C2C2C"/>
                        </a:buClr>
                        <a:buSzPts val="900"/>
                        <a:buFont typeface="Arial"/>
                        <a:buChar char="•"/>
                      </a:pPr>
                      <a:r>
                        <a:rPr lang="en-GB" sz="900" dirty="0">
                          <a:solidFill>
                            <a:srgbClr val="2C2C2C"/>
                          </a:solidFill>
                          <a:latin typeface="Arial"/>
                          <a:ea typeface="Arial"/>
                          <a:cs typeface="Arial"/>
                          <a:sym typeface="Arial"/>
                        </a:rPr>
                        <a:t>No flexibility in terms of numbers or size of mainframe test environments</a:t>
                      </a:r>
                      <a:endParaRPr sz="900" dirty="0">
                        <a:solidFill>
                          <a:srgbClr val="2C2C2C"/>
                        </a:solidFill>
                        <a:latin typeface="Arial"/>
                        <a:ea typeface="Arial"/>
                        <a:cs typeface="Arial"/>
                        <a:sym typeface="Arial"/>
                      </a:endParaRPr>
                    </a:p>
                  </a:txBody>
                  <a:tcPr marL="0" marR="0" marT="78750" marB="0">
                    <a:lnT w="53975" cap="flat" cmpd="sng" algn="ctr">
                      <a:solidFill>
                        <a:srgbClr val="D9D9D9"/>
                      </a:solidFill>
                      <a:prstDash val="solid"/>
                      <a:round/>
                      <a:headEnd type="none" w="sm" len="sm"/>
                      <a:tailEnd type="none" w="sm" len="sm"/>
                    </a:lnT>
                    <a:lnB w="53975" cap="flat" cmpd="sng">
                      <a:solidFill>
                        <a:srgbClr val="D9D9D9"/>
                      </a:solidFill>
                      <a:prstDash val="solid"/>
                      <a:round/>
                      <a:headEnd type="none" w="sm" len="sm"/>
                      <a:tailEnd type="none" w="sm" len="sm"/>
                    </a:lnB>
                  </a:tcPr>
                </a:tc>
                <a:tc>
                  <a:txBody>
                    <a:bodyPr/>
                    <a:lstStyle/>
                    <a:p>
                      <a:pPr marL="366395" marR="0" lvl="0" indent="-159385" algn="l" rtl="0">
                        <a:lnSpc>
                          <a:spcPct val="100000"/>
                        </a:lnSpc>
                        <a:spcBef>
                          <a:spcPts val="5"/>
                        </a:spcBef>
                        <a:spcAft>
                          <a:spcPts val="0"/>
                        </a:spcAft>
                        <a:buClr>
                          <a:srgbClr val="00B050"/>
                        </a:buClr>
                        <a:buSzPts val="1000"/>
                        <a:buFont typeface="Noto Sans Symbols"/>
                        <a:buChar char="✔"/>
                      </a:pPr>
                      <a:r>
                        <a:rPr lang="en-US" sz="900" dirty="0">
                          <a:solidFill>
                            <a:srgbClr val="2C2C2C"/>
                          </a:solidFill>
                          <a:latin typeface="Arial"/>
                          <a:ea typeface="Arial"/>
                          <a:cs typeface="Arial"/>
                          <a:sym typeface="Arial"/>
                        </a:rPr>
                        <a:t>Virtual </a:t>
                      </a:r>
                      <a:r>
                        <a:rPr lang="en-US" sz="900" dirty="0" err="1">
                          <a:solidFill>
                            <a:srgbClr val="2C2C2C"/>
                          </a:solidFill>
                          <a:latin typeface="Arial"/>
                          <a:ea typeface="Arial"/>
                          <a:cs typeface="Arial"/>
                          <a:sym typeface="Arial"/>
                        </a:rPr>
                        <a:t>PopUps</a:t>
                      </a:r>
                      <a:r>
                        <a:rPr lang="en-US" sz="900" dirty="0">
                          <a:solidFill>
                            <a:srgbClr val="2C2C2C"/>
                          </a:solidFill>
                          <a:latin typeface="Arial"/>
                          <a:ea typeface="Arial"/>
                          <a:cs typeface="Arial"/>
                          <a:sym typeface="Arial"/>
                        </a:rPr>
                        <a:t> can be deployed in the cloud as needed, saving hardware and storage costs</a:t>
                      </a:r>
                    </a:p>
                    <a:p>
                      <a:pPr marL="366395" marR="0" lvl="0" indent="-159385" algn="l" rtl="0">
                        <a:lnSpc>
                          <a:spcPct val="100000"/>
                        </a:lnSpc>
                        <a:spcBef>
                          <a:spcPts val="5"/>
                        </a:spcBef>
                        <a:spcAft>
                          <a:spcPts val="0"/>
                        </a:spcAft>
                        <a:buClr>
                          <a:srgbClr val="00B050"/>
                        </a:buClr>
                        <a:buSzPts val="1000"/>
                        <a:buFont typeface="Noto Sans Symbols"/>
                        <a:buChar char="✔"/>
                      </a:pPr>
                      <a:r>
                        <a:rPr lang="en-US" sz="900" dirty="0">
                          <a:solidFill>
                            <a:srgbClr val="2C2C2C"/>
                          </a:solidFill>
                          <a:latin typeface="Arial"/>
                          <a:ea typeface="Arial"/>
                          <a:cs typeface="Arial"/>
                          <a:sym typeface="Arial"/>
                        </a:rPr>
                        <a:t>Flexibility to deploy additional environments as needed without hardware constraints </a:t>
                      </a:r>
                      <a:endParaRPr sz="900" dirty="0">
                        <a:solidFill>
                          <a:srgbClr val="2C2C2C"/>
                        </a:solidFill>
                        <a:latin typeface="Arial"/>
                        <a:ea typeface="Arial"/>
                        <a:cs typeface="Arial"/>
                        <a:sym typeface="Arial"/>
                      </a:endParaRPr>
                    </a:p>
                  </a:txBody>
                  <a:tcPr marL="0" marR="0" marT="4450" marB="0">
                    <a:lnR w="19050" cap="flat" cmpd="sng">
                      <a:solidFill>
                        <a:srgbClr val="FFFFFF"/>
                      </a:solidFill>
                      <a:prstDash val="solid"/>
                      <a:round/>
                      <a:headEnd type="none" w="sm" len="sm"/>
                      <a:tailEnd type="none" w="sm" len="sm"/>
                    </a:lnR>
                    <a:lnT w="53975" cap="flat" cmpd="sng" algn="ctr">
                      <a:solidFill>
                        <a:srgbClr val="D9D9D9"/>
                      </a:solidFill>
                      <a:prstDash val="solid"/>
                      <a:round/>
                      <a:headEnd type="none" w="sm" len="sm"/>
                      <a:tailEnd type="none" w="sm" len="sm"/>
                    </a:lnT>
                    <a:lnB w="53975" cap="flat" cmpd="sng">
                      <a:solidFill>
                        <a:srgbClr val="D9D9D9"/>
                      </a:solidFill>
                      <a:prstDash val="solid"/>
                      <a:round/>
                      <a:headEnd type="none" w="sm" len="sm"/>
                      <a:tailEnd type="none" w="sm" len="sm"/>
                    </a:lnB>
                  </a:tcPr>
                </a:tc>
                <a:extLst>
                  <a:ext uri="{0D108BD9-81ED-4DB2-BD59-A6C34878D82A}">
                    <a16:rowId xmlns:a16="http://schemas.microsoft.com/office/drawing/2014/main" val="3816210980"/>
                  </a:ext>
                </a:extLst>
              </a:tr>
            </a:tbl>
          </a:graphicData>
        </a:graphic>
      </p:graphicFrame>
      <p:grpSp>
        <p:nvGrpSpPr>
          <p:cNvPr id="2" name="Group 1">
            <a:extLst>
              <a:ext uri="{FF2B5EF4-FFF2-40B4-BE49-F238E27FC236}">
                <a16:creationId xmlns:a16="http://schemas.microsoft.com/office/drawing/2014/main" id="{79406E02-C7B7-064F-96AF-9A9B20BB0F6F}"/>
              </a:ext>
            </a:extLst>
          </p:cNvPr>
          <p:cNvGrpSpPr/>
          <p:nvPr/>
        </p:nvGrpSpPr>
        <p:grpSpPr>
          <a:xfrm>
            <a:off x="629237" y="1895511"/>
            <a:ext cx="945827" cy="362490"/>
            <a:chOff x="746746" y="2199750"/>
            <a:chExt cx="1128320" cy="446100"/>
          </a:xfrm>
        </p:grpSpPr>
        <p:sp>
          <p:nvSpPr>
            <p:cNvPr id="1583" name="Google Shape;1583;p225"/>
            <p:cNvSpPr/>
            <p:nvPr/>
          </p:nvSpPr>
          <p:spPr>
            <a:xfrm>
              <a:off x="746746" y="2199750"/>
              <a:ext cx="399000" cy="446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4" name="Google Shape;1584;p225"/>
            <p:cNvSpPr/>
            <p:nvPr/>
          </p:nvSpPr>
          <p:spPr>
            <a:xfrm>
              <a:off x="832190" y="2339900"/>
              <a:ext cx="216600" cy="2421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5" name="Google Shape;1585;p225"/>
            <p:cNvSpPr/>
            <p:nvPr/>
          </p:nvSpPr>
          <p:spPr>
            <a:xfrm>
              <a:off x="1471866" y="2199750"/>
              <a:ext cx="403200" cy="4461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6" name="Google Shape;1586;p225"/>
            <p:cNvSpPr/>
            <p:nvPr/>
          </p:nvSpPr>
          <p:spPr>
            <a:xfrm>
              <a:off x="1676886" y="2354883"/>
              <a:ext cx="75970" cy="116827"/>
            </a:xfrm>
            <a:custGeom>
              <a:avLst/>
              <a:gdLst/>
              <a:ahLst/>
              <a:cxnLst/>
              <a:rect l="l" t="t" r="r" b="b"/>
              <a:pathLst>
                <a:path w="53975" h="74294" extrusionOk="0">
                  <a:moveTo>
                    <a:pt x="0" y="0"/>
                  </a:moveTo>
                  <a:lnTo>
                    <a:pt x="14946" y="1530"/>
                  </a:lnTo>
                  <a:lnTo>
                    <a:pt x="29133" y="6000"/>
                  </a:lnTo>
                  <a:lnTo>
                    <a:pt x="42133" y="13226"/>
                  </a:lnTo>
                  <a:lnTo>
                    <a:pt x="53523" y="23025"/>
                  </a:lnTo>
                  <a:lnTo>
                    <a:pt x="0" y="73719"/>
                  </a:lnTo>
                  <a:lnTo>
                    <a:pt x="0" y="0"/>
                  </a:lnTo>
                  <a:close/>
                </a:path>
              </a:pathLst>
            </a:custGeom>
            <a:noFill/>
            <a:ln w="9525" cap="flat" cmpd="sng">
              <a:solidFill>
                <a:srgbClr val="A6A6A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7" name="Google Shape;1587;p225"/>
            <p:cNvSpPr/>
            <p:nvPr/>
          </p:nvSpPr>
          <p:spPr>
            <a:xfrm>
              <a:off x="1145468" y="2421684"/>
              <a:ext cx="361080" cy="119824"/>
            </a:xfrm>
            <a:custGeom>
              <a:avLst/>
              <a:gdLst/>
              <a:ahLst/>
              <a:cxnLst/>
              <a:rect l="l" t="t" r="r" b="b"/>
              <a:pathLst>
                <a:path w="256540" h="76200" extrusionOk="0">
                  <a:moveTo>
                    <a:pt x="179732" y="0"/>
                  </a:moveTo>
                  <a:lnTo>
                    <a:pt x="179732" y="76199"/>
                  </a:lnTo>
                  <a:lnTo>
                    <a:pt x="233709" y="49212"/>
                  </a:lnTo>
                  <a:lnTo>
                    <a:pt x="192432" y="49212"/>
                  </a:lnTo>
                  <a:lnTo>
                    <a:pt x="192432" y="26987"/>
                  </a:lnTo>
                  <a:lnTo>
                    <a:pt x="233705" y="26987"/>
                  </a:lnTo>
                  <a:lnTo>
                    <a:pt x="179732" y="0"/>
                  </a:lnTo>
                  <a:close/>
                </a:path>
                <a:path w="256540" h="76200" extrusionOk="0">
                  <a:moveTo>
                    <a:pt x="179732" y="26987"/>
                  </a:moveTo>
                  <a:lnTo>
                    <a:pt x="0" y="26987"/>
                  </a:lnTo>
                  <a:lnTo>
                    <a:pt x="0" y="49212"/>
                  </a:lnTo>
                  <a:lnTo>
                    <a:pt x="179732" y="49212"/>
                  </a:lnTo>
                  <a:lnTo>
                    <a:pt x="179732" y="26987"/>
                  </a:lnTo>
                  <a:close/>
                </a:path>
                <a:path w="256540" h="76200" extrusionOk="0">
                  <a:moveTo>
                    <a:pt x="233705" y="26987"/>
                  </a:moveTo>
                  <a:lnTo>
                    <a:pt x="192432" y="26987"/>
                  </a:lnTo>
                  <a:lnTo>
                    <a:pt x="192432" y="49212"/>
                  </a:lnTo>
                  <a:lnTo>
                    <a:pt x="233709" y="49212"/>
                  </a:lnTo>
                  <a:lnTo>
                    <a:pt x="255932" y="38101"/>
                  </a:lnTo>
                  <a:lnTo>
                    <a:pt x="233705" y="26987"/>
                  </a:lnTo>
                  <a:close/>
                </a:path>
              </a:pathLst>
            </a:custGeom>
            <a:solidFill>
              <a:srgbClr val="2C2C2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88" name="Google Shape;1588;p225"/>
          <p:cNvSpPr/>
          <p:nvPr/>
        </p:nvSpPr>
        <p:spPr>
          <a:xfrm>
            <a:off x="681811" y="2855920"/>
            <a:ext cx="629193" cy="36249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 name="Group 2">
            <a:extLst>
              <a:ext uri="{FF2B5EF4-FFF2-40B4-BE49-F238E27FC236}">
                <a16:creationId xmlns:a16="http://schemas.microsoft.com/office/drawing/2014/main" id="{7E4C3C1A-ABF2-8040-B38D-FB7FB23CDBEF}"/>
              </a:ext>
            </a:extLst>
          </p:cNvPr>
          <p:cNvGrpSpPr/>
          <p:nvPr/>
        </p:nvGrpSpPr>
        <p:grpSpPr>
          <a:xfrm>
            <a:off x="515322" y="3817548"/>
            <a:ext cx="871698" cy="270429"/>
            <a:chOff x="777260" y="4892221"/>
            <a:chExt cx="1068217" cy="379419"/>
          </a:xfrm>
        </p:grpSpPr>
        <p:sp>
          <p:nvSpPr>
            <p:cNvPr id="1589" name="Google Shape;1589;p225"/>
            <p:cNvSpPr/>
            <p:nvPr/>
          </p:nvSpPr>
          <p:spPr>
            <a:xfrm>
              <a:off x="777260" y="4892221"/>
              <a:ext cx="330600" cy="3729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0" name="Google Shape;1590;p225"/>
            <p:cNvSpPr/>
            <p:nvPr/>
          </p:nvSpPr>
          <p:spPr>
            <a:xfrm>
              <a:off x="1118119" y="5000798"/>
              <a:ext cx="351967" cy="116586"/>
            </a:xfrm>
            <a:custGeom>
              <a:avLst/>
              <a:gdLst/>
              <a:ahLst/>
              <a:cxnLst/>
              <a:rect l="l" t="t" r="r" b="b"/>
              <a:pathLst>
                <a:path w="283844" h="76200" extrusionOk="0">
                  <a:moveTo>
                    <a:pt x="207579" y="0"/>
                  </a:moveTo>
                  <a:lnTo>
                    <a:pt x="207578" y="76200"/>
                  </a:lnTo>
                  <a:lnTo>
                    <a:pt x="261555" y="49212"/>
                  </a:lnTo>
                  <a:lnTo>
                    <a:pt x="220278" y="49212"/>
                  </a:lnTo>
                  <a:lnTo>
                    <a:pt x="220278" y="26987"/>
                  </a:lnTo>
                  <a:lnTo>
                    <a:pt x="261552" y="26987"/>
                  </a:lnTo>
                  <a:lnTo>
                    <a:pt x="207579" y="0"/>
                  </a:lnTo>
                  <a:close/>
                </a:path>
                <a:path w="283844" h="76200" extrusionOk="0">
                  <a:moveTo>
                    <a:pt x="207579" y="26987"/>
                  </a:moveTo>
                  <a:lnTo>
                    <a:pt x="0" y="26987"/>
                  </a:lnTo>
                  <a:lnTo>
                    <a:pt x="0" y="49212"/>
                  </a:lnTo>
                  <a:lnTo>
                    <a:pt x="207578" y="49212"/>
                  </a:lnTo>
                  <a:lnTo>
                    <a:pt x="207579" y="26987"/>
                  </a:lnTo>
                  <a:close/>
                </a:path>
                <a:path w="283844" h="76200" extrusionOk="0">
                  <a:moveTo>
                    <a:pt x="261552" y="26987"/>
                  </a:moveTo>
                  <a:lnTo>
                    <a:pt x="220278" y="26987"/>
                  </a:lnTo>
                  <a:lnTo>
                    <a:pt x="220278" y="49212"/>
                  </a:lnTo>
                  <a:lnTo>
                    <a:pt x="261555" y="49212"/>
                  </a:lnTo>
                  <a:lnTo>
                    <a:pt x="283778" y="38101"/>
                  </a:lnTo>
                  <a:lnTo>
                    <a:pt x="261552" y="26987"/>
                  </a:lnTo>
                  <a:close/>
                </a:path>
              </a:pathLst>
            </a:custGeom>
            <a:solidFill>
              <a:srgbClr val="2C2C2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1" name="Google Shape;1591;p225"/>
            <p:cNvSpPr/>
            <p:nvPr/>
          </p:nvSpPr>
          <p:spPr>
            <a:xfrm>
              <a:off x="1514877" y="4892221"/>
              <a:ext cx="330600" cy="379419"/>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2" name="Google Shape;1592;p225"/>
            <p:cNvSpPr/>
            <p:nvPr/>
          </p:nvSpPr>
          <p:spPr>
            <a:xfrm>
              <a:off x="1578893" y="5066382"/>
              <a:ext cx="98100" cy="1428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593" name="Google Shape;1593;p225"/>
          <p:cNvPicPr preferRelativeResize="0"/>
          <p:nvPr/>
        </p:nvPicPr>
        <p:blipFill>
          <a:blip r:embed="rId10">
            <a:alphaModFix/>
          </a:blip>
          <a:stretch>
            <a:fillRect/>
          </a:stretch>
        </p:blipFill>
        <p:spPr>
          <a:xfrm>
            <a:off x="742351" y="5506876"/>
            <a:ext cx="389460" cy="337657"/>
          </a:xfrm>
          <a:prstGeom prst="rect">
            <a:avLst/>
          </a:prstGeom>
          <a:noFill/>
          <a:ln>
            <a:noFill/>
          </a:ln>
        </p:spPr>
      </p:pic>
      <p:sp>
        <p:nvSpPr>
          <p:cNvPr id="1594" name="Google Shape;1594;p225"/>
          <p:cNvSpPr txBox="1">
            <a:spLocks noGrp="1"/>
          </p:cNvSpPr>
          <p:nvPr>
            <p:ph type="title" idx="4294967295"/>
          </p:nvPr>
        </p:nvSpPr>
        <p:spPr>
          <a:xfrm>
            <a:off x="263306" y="202104"/>
            <a:ext cx="11232008" cy="685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a:solidFill>
                  <a:srgbClr val="000000"/>
                </a:solidFill>
              </a:rPr>
              <a:t>Key Use Cases &amp; Validation Points to Prove for</a:t>
            </a:r>
            <a:r>
              <a:rPr lang="en-US" dirty="0">
                <a:solidFill>
                  <a:schemeClr val="accent3"/>
                </a:solidFill>
              </a:rPr>
              <a:t> &lt;customer name&gt; - Mainframe Virtualisation &amp; Masking</a:t>
            </a:r>
            <a:endParaRPr dirty="0">
              <a:solidFill>
                <a:schemeClr val="accent3"/>
              </a:solidFill>
            </a:endParaRPr>
          </a:p>
        </p:txBody>
      </p:sp>
      <p:pic>
        <p:nvPicPr>
          <p:cNvPr id="5" name="Graphic 4" descr="Cloud outline">
            <a:extLst>
              <a:ext uri="{FF2B5EF4-FFF2-40B4-BE49-F238E27FC236}">
                <a16:creationId xmlns:a16="http://schemas.microsoft.com/office/drawing/2014/main" id="{4D494BB7-30C8-E446-87B6-7272AA30B5E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6940" y="6217622"/>
            <a:ext cx="572539" cy="572539"/>
          </a:xfrm>
          <a:prstGeom prst="rect">
            <a:avLst/>
          </a:prstGeom>
        </p:spPr>
      </p:pic>
      <p:pic>
        <p:nvPicPr>
          <p:cNvPr id="20" name="Google Shape;7341;p594">
            <a:extLst>
              <a:ext uri="{FF2B5EF4-FFF2-40B4-BE49-F238E27FC236}">
                <a16:creationId xmlns:a16="http://schemas.microsoft.com/office/drawing/2014/main" id="{46C10084-696A-0D49-80E6-39576654E778}"/>
              </a:ext>
            </a:extLst>
          </p:cNvPr>
          <p:cNvPicPr preferRelativeResize="0"/>
          <p:nvPr/>
        </p:nvPicPr>
        <p:blipFill>
          <a:blip r:embed="rId13">
            <a:alphaModFix/>
          </a:blip>
          <a:stretch>
            <a:fillRect/>
          </a:stretch>
        </p:blipFill>
        <p:spPr>
          <a:xfrm>
            <a:off x="772594" y="4570359"/>
            <a:ext cx="436061" cy="466290"/>
          </a:xfrm>
          <a:prstGeom prst="rect">
            <a:avLst/>
          </a:prstGeom>
          <a:noFill/>
          <a:ln>
            <a:noFill/>
          </a:ln>
        </p:spPr>
      </p:pic>
      <p:pic>
        <p:nvPicPr>
          <p:cNvPr id="6" name="Picture 5" descr="Logo&#10;&#10;Description automatically generated with medium confidence">
            <a:extLst>
              <a:ext uri="{FF2B5EF4-FFF2-40B4-BE49-F238E27FC236}">
                <a16:creationId xmlns:a16="http://schemas.microsoft.com/office/drawing/2014/main" id="{337C6B65-B2F1-ADEB-BE71-4330C5B94CC9}"/>
              </a:ext>
            </a:extLst>
          </p:cNvPr>
          <p:cNvPicPr>
            <a:picLocks noChangeAspect="1"/>
          </p:cNvPicPr>
          <p:nvPr/>
        </p:nvPicPr>
        <p:blipFill>
          <a:blip r:embed="rId14"/>
          <a:stretch>
            <a:fillRect/>
          </a:stretch>
        </p:blipFill>
        <p:spPr>
          <a:xfrm>
            <a:off x="10737717" y="202104"/>
            <a:ext cx="1190977" cy="317124"/>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A42BDDDB-708D-F877-AFD4-BAC542AA748D}"/>
              </a:ext>
            </a:extLst>
          </p:cNvPr>
          <p:cNvPicPr>
            <a:picLocks noChangeAspect="1"/>
          </p:cNvPicPr>
          <p:nvPr/>
        </p:nvPicPr>
        <p:blipFill>
          <a:blip r:embed="rId15"/>
          <a:stretch>
            <a:fillRect/>
          </a:stretch>
        </p:blipFill>
        <p:spPr>
          <a:xfrm>
            <a:off x="10751540" y="588531"/>
            <a:ext cx="1185333" cy="299373"/>
          </a:xfrm>
          <a:prstGeom prst="rect">
            <a:avLst/>
          </a:prstGeom>
        </p:spPr>
      </p:pic>
    </p:spTree>
    <p:extLst>
      <p:ext uri="{BB962C8B-B14F-4D97-AF65-F5344CB8AC3E}">
        <p14:creationId xmlns:p14="http://schemas.microsoft.com/office/powerpoint/2010/main" val="3234518572"/>
      </p:ext>
    </p:extLst>
  </p:cSld>
  <p:clrMapOvr>
    <a:masterClrMapping/>
  </p:clrMapOvr>
</p:sld>
</file>

<file path=ppt/theme/theme1.xml><?xml version="1.0" encoding="utf-8"?>
<a:theme xmlns:a="http://schemas.openxmlformats.org/drawingml/2006/main" name="delphix-master">
  <a:themeElements>
    <a:clrScheme name="Custom 2">
      <a:dk1>
        <a:srgbClr val="000000"/>
      </a:dk1>
      <a:lt1>
        <a:srgbClr val="FFFFFF"/>
      </a:lt1>
      <a:dk2>
        <a:srgbClr val="44546A"/>
      </a:dk2>
      <a:lt2>
        <a:srgbClr val="E7E6E6"/>
      </a:lt2>
      <a:accent1>
        <a:srgbClr val="00D9F9"/>
      </a:accent1>
      <a:accent2>
        <a:srgbClr val="0082DE"/>
      </a:accent2>
      <a:accent3>
        <a:srgbClr val="C21776"/>
      </a:accent3>
      <a:accent4>
        <a:srgbClr val="004F69"/>
      </a:accent4>
      <a:accent5>
        <a:srgbClr val="FF4800"/>
      </a:accent5>
      <a:accent6>
        <a:srgbClr val="0082DE"/>
      </a:accent6>
      <a:hlink>
        <a:srgbClr val="C21776"/>
      </a:hlink>
      <a:folHlink>
        <a:srgbClr val="FF48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3525b5a-f224-47f5-80b5-215ca2dc3141">
      <Terms xmlns="http://schemas.microsoft.com/office/infopath/2007/PartnerControls"/>
    </lcf76f155ced4ddcb4097134ff3c332f>
    <TaxCatchAll xmlns="5ca259a5-43e4-43d6-8a51-d890f56012d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1325CECAAED424FAB9D7F6DCA1800E7" ma:contentTypeVersion="13" ma:contentTypeDescription="Create a new document." ma:contentTypeScope="" ma:versionID="e30bd4a21ab1374b78e449fa8e774a6e">
  <xsd:schema xmlns:xsd="http://www.w3.org/2001/XMLSchema" xmlns:xs="http://www.w3.org/2001/XMLSchema" xmlns:p="http://schemas.microsoft.com/office/2006/metadata/properties" xmlns:ns2="43525b5a-f224-47f5-80b5-215ca2dc3141" xmlns:ns3="5ca259a5-43e4-43d6-8a51-d890f56012d3" targetNamespace="http://schemas.microsoft.com/office/2006/metadata/properties" ma:root="true" ma:fieldsID="a717635a58501552237fc0b6213fd779" ns2:_="" ns3:_="">
    <xsd:import namespace="43525b5a-f224-47f5-80b5-215ca2dc3141"/>
    <xsd:import namespace="5ca259a5-43e4-43d6-8a51-d890f56012d3"/>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525b5a-f224-47f5-80b5-215ca2dc31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d4d6c58-28ad-4e60-a366-cfc32243642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ca259a5-43e4-43d6-8a51-d890f56012d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8b3b3d05-b09c-4908-893f-fc1067ed83ea}" ma:internalName="TaxCatchAll" ma:showField="CatchAllData" ma:web="5ca259a5-43e4-43d6-8a51-d890f56012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00C996-B1C8-4DA1-BE75-26212FEFC191}">
  <ds:schemaRefs>
    <ds:schemaRef ds:uri="http://schemas.microsoft.com/sharepoint/v3/contenttype/forms"/>
  </ds:schemaRefs>
</ds:datastoreItem>
</file>

<file path=customXml/itemProps2.xml><?xml version="1.0" encoding="utf-8"?>
<ds:datastoreItem xmlns:ds="http://schemas.openxmlformats.org/officeDocument/2006/customXml" ds:itemID="{E5ABCAA3-1867-461A-9394-6AE3BCBE18A2}">
  <ds:schemaRefs>
    <ds:schemaRef ds:uri="http://schemas.microsoft.com/office/2006/metadata/properties"/>
    <ds:schemaRef ds:uri="http://schemas.microsoft.com/office/infopath/2007/PartnerControls"/>
    <ds:schemaRef ds:uri="43525b5a-f224-47f5-80b5-215ca2dc3141"/>
    <ds:schemaRef ds:uri="5ca259a5-43e4-43d6-8a51-d890f56012d3"/>
  </ds:schemaRefs>
</ds:datastoreItem>
</file>

<file path=customXml/itemProps3.xml><?xml version="1.0" encoding="utf-8"?>
<ds:datastoreItem xmlns:ds="http://schemas.openxmlformats.org/officeDocument/2006/customXml" ds:itemID="{E13F3E4C-F04B-4D2D-BA9A-9BDD64CC92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525b5a-f224-47f5-80b5-215ca2dc3141"/>
    <ds:schemaRef ds:uri="5ca259a5-43e4-43d6-8a51-d890f56012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242</TotalTime>
  <Words>1264</Words>
  <Application>Microsoft Macintosh PowerPoint</Application>
  <PresentationFormat>Widescreen</PresentationFormat>
  <Paragraphs>121</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Helvetica Neue</vt:lpstr>
      <vt:lpstr>Noto Sans Symbols</vt:lpstr>
      <vt:lpstr>NTR</vt:lpstr>
      <vt:lpstr>Times New Roman</vt:lpstr>
      <vt:lpstr>delphix-master</vt:lpstr>
      <vt:lpstr>Example Current State, Desired State, Goals and Capabilities for &lt;customer name&gt;</vt:lpstr>
      <vt:lpstr>Key Use Cases &amp; Validation Points to Prove for &lt;customer name&gt; - Mainframe Virtualisation &amp; Masking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&lt;customer Logo&gt;  &lt;Customer name&gt; POV - July 2021 Murex requires fast, self-service access to EOD data &amp; instantly repeatable runs to meet Risk Processing regulations for VaR reporting</dc:title>
  <cp:lastModifiedBy>Bronwyn Davies</cp:lastModifiedBy>
  <cp:revision>11</cp:revision>
  <dcterms:modified xsi:type="dcterms:W3CDTF">2023-01-16T16:19:22Z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0x010100D1325CECAAED424FAB9D7F6DCA1800E7</vt:lpwstr>
  </property>
  <property fmtid="{D5CDD505-2E9C-101B-9397-08002B2CF9AE}" pid="3" name="MediaServiceImageTags">
    <vt:lpwstr/>
  </property>
</Properties>
</file>