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861" r:id="rId4"/>
  </p:sldMasterIdLst>
  <p:notesMasterIdLst>
    <p:notesMasterId r:id="rId7"/>
  </p:notesMasterIdLst>
  <p:sldIdLst>
    <p:sldId id="262" r:id="rId5"/>
    <p:sldId id="263"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16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949A04-B968-88ED-8B8B-2C43DBD12D14}" v="27" dt="2025-10-21T08:50:31.110"/>
    <p1510:client id="{D9E0A625-729A-66C6-CB37-972E8A182A27}" v="9" dt="2025-10-21T08:47:18.496"/>
  </p1510:revLst>
</p1510:revInfo>
</file>

<file path=ppt/tableStyles.xml><?xml version="1.0" encoding="utf-8"?>
<a:tblStyleLst xmlns:a="http://schemas.openxmlformats.org/drawingml/2006/main" def="{7406E0E3-FE4D-47DF-B81F-BEE63F1AB42F}">
  <a:tblStyle styleId="{7406E0E3-FE4D-47DF-B81F-BEE63F1AB42F}"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6FADEC4-C98C-488B-B565-5B79F768C9A6}"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32DD76A-2967-4CC7-A74C-5F40CFCEA5F7}" styleName="Table_2">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ABD2B6E3-0801-4417-9315-EB6ABC621FA8}" styleName="Table_3">
    <a:wholeTbl>
      <a:tcTxStyle b="off"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12B1FC6F-23CF-47D4-B6EA-50F23EC5D40B}" styleName="Table_4">
    <a:wholeTbl>
      <a:tcTxStyle b="off" i="off">
        <a:font>
          <a:latin typeface="Helvetica Neue"/>
          <a:ea typeface="Helvetica Neue"/>
          <a:cs typeface="Helvetica Neue"/>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F7FD"/>
          </a:solidFill>
        </a:fill>
      </a:tcStyle>
    </a:wholeTbl>
    <a:band1H>
      <a:tcTxStyle b="off" i="off"/>
      <a:tcStyle>
        <a:tcBdr/>
        <a:fill>
          <a:solidFill>
            <a:srgbClr val="CBF0FB"/>
          </a:solidFill>
        </a:fill>
      </a:tcStyle>
    </a:band1H>
    <a:band2H>
      <a:tcTxStyle b="off" i="off"/>
      <a:tcStyle>
        <a:tcBdr/>
      </a:tcStyle>
    </a:band2H>
    <a:band1V>
      <a:tcTxStyle b="off" i="off"/>
      <a:tcStyle>
        <a:tcBdr/>
        <a:fill>
          <a:solidFill>
            <a:srgbClr val="CBF0FB"/>
          </a:solidFill>
        </a:fill>
      </a:tcStyle>
    </a:band1V>
    <a:band2V>
      <a:tcTxStyle b="off" i="off"/>
      <a:tcStyle>
        <a:tcBdr/>
      </a:tcStyle>
    </a:band2V>
    <a:lastCol>
      <a:tcTxStyle b="on" i="off">
        <a:font>
          <a:latin typeface="Helvetica Neue"/>
          <a:ea typeface="Helvetica Neue"/>
          <a:cs typeface="Helvetica Neue"/>
        </a:font>
        <a:schemeClr val="lt1"/>
      </a:tcTxStyle>
      <a:tcStyle>
        <a:tcBdr/>
        <a:fill>
          <a:solidFill>
            <a:schemeClr val="accent1"/>
          </a:solidFill>
        </a:fill>
      </a:tcStyle>
    </a:lastCol>
    <a:firstCol>
      <a:tcTxStyle b="on" i="off">
        <a:font>
          <a:latin typeface="Helvetica Neue"/>
          <a:ea typeface="Helvetica Neue"/>
          <a:cs typeface="Helvetica Neue"/>
        </a:font>
        <a:schemeClr val="lt1"/>
      </a:tcTxStyle>
      <a:tcStyle>
        <a:tcBdr/>
        <a:fill>
          <a:solidFill>
            <a:schemeClr val="accent1"/>
          </a:solidFill>
        </a:fill>
      </a:tcStyle>
    </a:firstCol>
    <a:lastRow>
      <a:tcTxStyle b="on" i="off">
        <a:font>
          <a:latin typeface="Helvetica Neue"/>
          <a:ea typeface="Helvetica Neue"/>
          <a:cs typeface="Helvetica Neue"/>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Helvetica Neue"/>
          <a:ea typeface="Helvetica Neue"/>
          <a:cs typeface="Helvetica Neue"/>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D557C1C3-7513-428F-8F49-828E6446EC52}" styleName="Table_5">
    <a:wholeTbl>
      <a:tcTxStyle b="off" i="off">
        <a:font>
          <a:latin typeface="Helvetica Light"/>
          <a:ea typeface="Helvetica Light"/>
          <a:cs typeface="Helvetica Light"/>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chemeClr val="accent6"/>
              </a:solidFill>
              <a:prstDash val="solid"/>
              <a:round/>
              <a:headEnd type="none" w="sm" len="sm"/>
              <a:tailEnd type="none" w="sm" len="sm"/>
            </a:ln>
          </a:top>
          <a:bottom>
            <a:ln w="12700" cap="flat" cmpd="sng">
              <a:solidFill>
                <a:schemeClr val="accent6"/>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fill>
          <a:solidFill>
            <a:schemeClr val="accent6">
              <a:alpha val="20000"/>
            </a:schemeClr>
          </a:solidFill>
        </a:fill>
      </a:tcStyle>
    </a:band1H>
    <a:band2H>
      <a:tcTxStyle/>
      <a:tcStyle>
        <a:tcBdr/>
      </a:tcStyle>
    </a:band2H>
    <a:band1V>
      <a:tcTxStyle/>
      <a:tcStyle>
        <a:tcBdr/>
        <a:fill>
          <a:solidFill>
            <a:schemeClr val="accent6">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12700" cap="flat" cmpd="sng">
              <a:solidFill>
                <a:schemeClr val="accent6"/>
              </a:solidFill>
              <a:prstDash val="solid"/>
              <a:round/>
              <a:headEnd type="none" w="sm" len="sm"/>
              <a:tailEnd type="none" w="sm" len="sm"/>
            </a:ln>
          </a:top>
        </a:tcBdr>
        <a:fill>
          <a:solidFill>
            <a:srgbClr val="FFFFFF">
              <a:alpha val="0"/>
            </a:srgbClr>
          </a:solidFill>
        </a:fill>
      </a:tcStyle>
    </a:lastRow>
    <a:seCell>
      <a:tcTxStyle/>
      <a:tcStyle>
        <a:tcBdr/>
      </a:tcStyle>
    </a:seCell>
    <a:swCell>
      <a:tcTxStyle/>
      <a:tcStyle>
        <a:tcBdr/>
      </a:tcStyle>
    </a:swCell>
    <a:firstRow>
      <a:tcTxStyle b="on" i="off"/>
      <a:tcStyle>
        <a:tcBdr>
          <a:bottom>
            <a:ln w="12700" cap="flat" cmpd="sng">
              <a:solidFill>
                <a:schemeClr val="accent6"/>
              </a:solidFill>
              <a:prstDash val="solid"/>
              <a:round/>
              <a:headEnd type="none" w="sm" len="sm"/>
              <a:tailEnd type="none" w="sm" len="sm"/>
            </a:ln>
          </a:bottom>
        </a:tcBdr>
        <a:fill>
          <a:solidFill>
            <a:srgbClr val="FFFFFF">
              <a:alpha val="0"/>
            </a:srgbClr>
          </a:solidFill>
        </a:fill>
      </a:tcStyle>
    </a:firstRow>
    <a:neCell>
      <a:tcTxStyle/>
      <a:tcStyle>
        <a:tcBdr/>
      </a:tcStyle>
    </a:neCell>
    <a:nwCell>
      <a:tcTxStyle/>
      <a:tcStyle>
        <a:tcBdr/>
      </a:tcStyle>
    </a:nwCell>
  </a:tblStyle>
  <a:tblStyle styleId="{D3E419A8-8DE1-42B1-8CF3-A474C8693BC3}" styleName="Table_6">
    <a:wholeTbl>
      <a:tcTxStyle>
        <a:font>
          <a:latin typeface="Arial"/>
          <a:ea typeface="Arial"/>
          <a:cs typeface="Arial"/>
        </a:font>
        <a:srgbClr val="000000"/>
      </a:tcTxStyle>
      <a:tcStyle>
        <a:tcBdr>
          <a:left>
            <a:ln w="6350" cap="flat" cmpd="sng">
              <a:solidFill>
                <a:srgbClr val="000000"/>
              </a:solidFill>
              <a:prstDash val="solid"/>
              <a:round/>
              <a:headEnd type="none" w="sm" len="sm"/>
              <a:tailEnd type="none" w="sm" len="sm"/>
            </a:ln>
          </a:left>
          <a:right>
            <a:ln w="6350" cap="flat" cmpd="sng">
              <a:solidFill>
                <a:srgbClr val="000000"/>
              </a:solidFill>
              <a:prstDash val="solid"/>
              <a:round/>
              <a:headEnd type="none" w="sm" len="sm"/>
              <a:tailEnd type="none" w="sm" len="sm"/>
            </a:ln>
          </a:right>
          <a:top>
            <a:ln w="6350" cap="flat" cmpd="sng">
              <a:solidFill>
                <a:srgbClr val="000000"/>
              </a:solidFill>
              <a:prstDash val="solid"/>
              <a:round/>
              <a:headEnd type="none" w="sm" len="sm"/>
              <a:tailEnd type="none" w="sm" len="sm"/>
            </a:ln>
          </a:top>
          <a:bottom>
            <a:ln w="6350" cap="flat" cmpd="sng">
              <a:solidFill>
                <a:srgbClr val="000000"/>
              </a:solidFill>
              <a:prstDash val="solid"/>
              <a:round/>
              <a:headEnd type="none" w="sm" len="sm"/>
              <a:tailEnd type="none" w="sm" len="sm"/>
            </a:ln>
          </a:bottom>
          <a:insideH>
            <a:ln w="6350" cap="flat" cmpd="sng">
              <a:solidFill>
                <a:srgbClr val="000000"/>
              </a:solidFill>
              <a:prstDash val="solid"/>
              <a:round/>
              <a:headEnd type="none" w="sm" len="sm"/>
              <a:tailEnd type="none" w="sm" len="sm"/>
            </a:ln>
          </a:insideH>
          <a:insideV>
            <a:ln w="635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814"/>
    <p:restoredTop sz="96327"/>
  </p:normalViewPr>
  <p:slideViewPr>
    <p:cSldViewPr snapToGrid="0" snapToObjects="1">
      <p:cViewPr varScale="1">
        <p:scale>
          <a:sx n="71" d="100"/>
          <a:sy n="71" d="100"/>
        </p:scale>
        <p:origin x="10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art Ashby" userId="S::stuart.ashby@popup-mainframe.com::46eb00f1-db99-4293-9a24-798af1671f7e" providerId="AD" clId="Web-{BD949A04-B968-88ED-8B8B-2C43DBD12D14}"/>
    <pc:docChg chg="modSld">
      <pc:chgData name="Stuart Ashby" userId="S::stuart.ashby@popup-mainframe.com::46eb00f1-db99-4293-9a24-798af1671f7e" providerId="AD" clId="Web-{BD949A04-B968-88ED-8B8B-2C43DBD12D14}" dt="2025-10-21T08:50:31.110" v="21" actId="20577"/>
      <pc:docMkLst>
        <pc:docMk/>
      </pc:docMkLst>
      <pc:sldChg chg="addSp delSp modSp">
        <pc:chgData name="Stuart Ashby" userId="S::stuart.ashby@popup-mainframe.com::46eb00f1-db99-4293-9a24-798af1671f7e" providerId="AD" clId="Web-{BD949A04-B968-88ED-8B8B-2C43DBD12D14}" dt="2025-10-21T08:50:31.110" v="21" actId="20577"/>
        <pc:sldMkLst>
          <pc:docMk/>
          <pc:sldMk cId="0" sldId="262"/>
        </pc:sldMkLst>
        <pc:spChg chg="mod">
          <ac:chgData name="Stuart Ashby" userId="S::stuart.ashby@popup-mainframe.com::46eb00f1-db99-4293-9a24-798af1671f7e" providerId="AD" clId="Web-{BD949A04-B968-88ED-8B8B-2C43DBD12D14}" dt="2025-10-21T08:50:31.110" v="21" actId="20577"/>
          <ac:spMkLst>
            <pc:docMk/>
            <pc:sldMk cId="0" sldId="262"/>
            <ac:spMk id="21" creationId="{4E722B8B-2ACC-9C48-A87A-F561621EFA45}"/>
          </ac:spMkLst>
        </pc:spChg>
        <pc:picChg chg="add del">
          <ac:chgData name="Stuart Ashby" userId="S::stuart.ashby@popup-mainframe.com::46eb00f1-db99-4293-9a24-798af1671f7e" providerId="AD" clId="Web-{BD949A04-B968-88ED-8B8B-2C43DBD12D14}" dt="2025-10-21T08:49:46.063" v="14"/>
          <ac:picMkLst>
            <pc:docMk/>
            <pc:sldMk cId="0" sldId="262"/>
            <ac:picMk id="2" creationId="{A969C670-16F9-515E-8CDD-F17F37B1E367}"/>
          </ac:picMkLst>
        </pc:picChg>
        <pc:picChg chg="add del mod">
          <ac:chgData name="Stuart Ashby" userId="S::stuart.ashby@popup-mainframe.com::46eb00f1-db99-4293-9a24-798af1671f7e" providerId="AD" clId="Web-{BD949A04-B968-88ED-8B8B-2C43DBD12D14}" dt="2025-10-21T08:48:00.765" v="7"/>
          <ac:picMkLst>
            <pc:docMk/>
            <pc:sldMk cId="0" sldId="262"/>
            <ac:picMk id="3" creationId="{87005367-F873-5866-7738-78278AD763C8}"/>
          </ac:picMkLst>
        </pc:picChg>
        <pc:picChg chg="add del mod">
          <ac:chgData name="Stuart Ashby" userId="S::stuart.ashby@popup-mainframe.com::46eb00f1-db99-4293-9a24-798af1671f7e" providerId="AD" clId="Web-{BD949A04-B968-88ED-8B8B-2C43DBD12D14}" dt="2025-10-21T08:48:56.609" v="10"/>
          <ac:picMkLst>
            <pc:docMk/>
            <pc:sldMk cId="0" sldId="262"/>
            <ac:picMk id="5" creationId="{EE0AB69F-6C32-86CF-FD1B-B7848E5154B4}"/>
          </ac:picMkLst>
        </pc:picChg>
        <pc:picChg chg="add mod">
          <ac:chgData name="Stuart Ashby" userId="S::stuart.ashby@popup-mainframe.com::46eb00f1-db99-4293-9a24-798af1671f7e" providerId="AD" clId="Web-{BD949A04-B968-88ED-8B8B-2C43DBD12D14}" dt="2025-10-21T08:49:54.766" v="16" actId="1076"/>
          <ac:picMkLst>
            <pc:docMk/>
            <pc:sldMk cId="0" sldId="262"/>
            <ac:picMk id="9" creationId="{029B0FCC-CE14-5402-71B0-CDFEF69EABF7}"/>
          </ac:picMkLst>
        </pc:picChg>
      </pc:sldChg>
      <pc:sldChg chg="addSp delSp">
        <pc:chgData name="Stuart Ashby" userId="S::stuart.ashby@popup-mainframe.com::46eb00f1-db99-4293-9a24-798af1671f7e" providerId="AD" clId="Web-{BD949A04-B968-88ED-8B8B-2C43DBD12D14}" dt="2025-10-21T08:50:13.001" v="20"/>
        <pc:sldMkLst>
          <pc:docMk/>
          <pc:sldMk cId="3234518572" sldId="263"/>
        </pc:sldMkLst>
        <pc:picChg chg="del">
          <ac:chgData name="Stuart Ashby" userId="S::stuart.ashby@popup-mainframe.com::46eb00f1-db99-4293-9a24-798af1671f7e" providerId="AD" clId="Web-{BD949A04-B968-88ED-8B8B-2C43DBD12D14}" dt="2025-10-21T08:50:01.985" v="17"/>
          <ac:picMkLst>
            <pc:docMk/>
            <pc:sldMk cId="3234518572" sldId="263"/>
            <ac:picMk id="4" creationId="{A969C670-16F9-515E-8CDD-F17F37B1E367}"/>
          </ac:picMkLst>
        </pc:picChg>
        <pc:picChg chg="del">
          <ac:chgData name="Stuart Ashby" userId="S::stuart.ashby@popup-mainframe.com::46eb00f1-db99-4293-9a24-798af1671f7e" providerId="AD" clId="Web-{BD949A04-B968-88ED-8B8B-2C43DBD12D14}" dt="2025-10-21T08:50:11.876" v="19"/>
          <ac:picMkLst>
            <pc:docMk/>
            <pc:sldMk cId="3234518572" sldId="263"/>
            <ac:picMk id="7" creationId="{A42BDDDB-708D-F877-AFD4-BAC542AA748D}"/>
          </ac:picMkLst>
        </pc:picChg>
        <pc:picChg chg="add">
          <ac:chgData name="Stuart Ashby" userId="S::stuart.ashby@popup-mainframe.com::46eb00f1-db99-4293-9a24-798af1671f7e" providerId="AD" clId="Web-{BD949A04-B968-88ED-8B8B-2C43DBD12D14}" dt="2025-10-21T08:50:02.907" v="18"/>
          <ac:picMkLst>
            <pc:docMk/>
            <pc:sldMk cId="3234518572" sldId="263"/>
            <ac:picMk id="8" creationId="{B8D2F0B0-CFE6-65AC-AE0D-0705C3E9A496}"/>
          </ac:picMkLst>
        </pc:picChg>
        <pc:picChg chg="add">
          <ac:chgData name="Stuart Ashby" userId="S::stuart.ashby@popup-mainframe.com::46eb00f1-db99-4293-9a24-798af1671f7e" providerId="AD" clId="Web-{BD949A04-B968-88ED-8B8B-2C43DBD12D14}" dt="2025-10-21T08:50:13.001" v="20"/>
          <ac:picMkLst>
            <pc:docMk/>
            <pc:sldMk cId="3234518572" sldId="263"/>
            <ac:picMk id="10" creationId="{30527240-6B17-4570-EFDD-48D8E65AD4A2}"/>
          </ac:picMkLst>
        </pc:picChg>
      </pc:sldChg>
    </pc:docChg>
  </pc:docChgLst>
  <pc:docChgLst>
    <pc:chgData name="Stuart Ashby" userId="S::stuart.ashby@popup-mainframe.com::46eb00f1-db99-4293-9a24-798af1671f7e" providerId="AD" clId="Web-{D9E0A625-729A-66C6-CB37-972E8A182A27}"/>
    <pc:docChg chg="modSld">
      <pc:chgData name="Stuart Ashby" userId="S::stuart.ashby@popup-mainframe.com::46eb00f1-db99-4293-9a24-798af1671f7e" providerId="AD" clId="Web-{D9E0A625-729A-66C6-CB37-972E8A182A27}" dt="2025-10-21T08:47:18.496" v="4" actId="1076"/>
      <pc:docMkLst>
        <pc:docMk/>
      </pc:docMkLst>
      <pc:sldChg chg="modSp">
        <pc:chgData name="Stuart Ashby" userId="S::stuart.ashby@popup-mainframe.com::46eb00f1-db99-4293-9a24-798af1671f7e" providerId="AD" clId="Web-{D9E0A625-729A-66C6-CB37-972E8A182A27}" dt="2025-10-21T08:47:18.496" v="4" actId="1076"/>
        <pc:sldMkLst>
          <pc:docMk/>
          <pc:sldMk cId="3234518572" sldId="263"/>
        </pc:sldMkLst>
        <pc:graphicFrameChg chg="mod modGraphic">
          <ac:chgData name="Stuart Ashby" userId="S::stuart.ashby@popup-mainframe.com::46eb00f1-db99-4293-9a24-798af1671f7e" providerId="AD" clId="Web-{D9E0A625-729A-66C6-CB37-972E8A182A27}" dt="2025-10-21T08:47:04.555" v="3"/>
          <ac:graphicFrameMkLst>
            <pc:docMk/>
            <pc:sldMk cId="3234518572" sldId="263"/>
            <ac:graphicFrameMk id="1582" creationId="{00000000-0000-0000-0000-000000000000}"/>
          </ac:graphicFrameMkLst>
        </pc:graphicFrameChg>
        <pc:picChg chg="mod">
          <ac:chgData name="Stuart Ashby" userId="S::stuart.ashby@popup-mainframe.com::46eb00f1-db99-4293-9a24-798af1671f7e" providerId="AD" clId="Web-{D9E0A625-729A-66C6-CB37-972E8A182A27}" dt="2025-10-21T08:47:18.496" v="4" actId="1076"/>
          <ac:picMkLst>
            <pc:docMk/>
            <pc:sldMk cId="3234518572" sldId="263"/>
            <ac:picMk id="7" creationId="{A42BDDDB-708D-F877-AFD4-BAC542AA748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6"/>
        <p:cNvGrpSpPr/>
        <p:nvPr/>
      </p:nvGrpSpPr>
      <p:grpSpPr>
        <a:xfrm>
          <a:off x="0" y="0"/>
          <a:ext cx="0" cy="0"/>
          <a:chOff x="0" y="0"/>
          <a:chExt cx="0" cy="0"/>
        </a:xfrm>
      </p:grpSpPr>
      <p:sp>
        <p:nvSpPr>
          <p:cNvPr id="1577" name="Google Shape;1577;g71fd817e71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8" name="Google Shape;1578;g71fd817e71_0_8: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Important to gather your metrics based on the cus</a:t>
            </a:r>
            <a:endParaRPr/>
          </a:p>
        </p:txBody>
      </p:sp>
      <p:sp>
        <p:nvSpPr>
          <p:cNvPr id="1579" name="Google Shape;1579;g71fd817e71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6"/>
        <p:cNvGrpSpPr/>
        <p:nvPr/>
      </p:nvGrpSpPr>
      <p:grpSpPr>
        <a:xfrm>
          <a:off x="0" y="0"/>
          <a:ext cx="0" cy="0"/>
          <a:chOff x="0" y="0"/>
          <a:chExt cx="0" cy="0"/>
        </a:xfrm>
      </p:grpSpPr>
      <p:sp>
        <p:nvSpPr>
          <p:cNvPr id="1577" name="Google Shape;1577;g71fd817e71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8" name="Google Shape;1578;g71fd817e71_0_8: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dirty="0"/>
              <a:t>Important to gather your metrics based on the </a:t>
            </a:r>
            <a:r>
              <a:rPr lang="en-US" dirty="0" err="1"/>
              <a:t>cus</a:t>
            </a:r>
            <a:endParaRPr dirty="0" err="1"/>
          </a:p>
        </p:txBody>
      </p:sp>
      <p:sp>
        <p:nvSpPr>
          <p:cNvPr id="1579" name="Google Shape;1579;g71fd817e71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a:t>
            </a:fld>
            <a:endParaRPr/>
          </a:p>
        </p:txBody>
      </p:sp>
    </p:spTree>
    <p:extLst>
      <p:ext uri="{BB962C8B-B14F-4D97-AF65-F5344CB8AC3E}">
        <p14:creationId xmlns:p14="http://schemas.microsoft.com/office/powerpoint/2010/main" val="1576349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c-title-2-column">
  <p:cSld name="2_Multi-use">
    <p:spTree>
      <p:nvGrpSpPr>
        <p:cNvPr id="1" name="Shape 37"/>
        <p:cNvGrpSpPr/>
        <p:nvPr/>
      </p:nvGrpSpPr>
      <p:grpSpPr>
        <a:xfrm>
          <a:off x="0" y="0"/>
          <a:ext cx="0" cy="0"/>
          <a:chOff x="0" y="0"/>
          <a:chExt cx="0" cy="0"/>
        </a:xfrm>
      </p:grpSpPr>
      <p:sp>
        <p:nvSpPr>
          <p:cNvPr id="38" name="Google Shape;38;p5"/>
          <p:cNvSpPr txBox="1">
            <a:spLocks noGrp="1"/>
          </p:cNvSpPr>
          <p:nvPr>
            <p:ph type="body" idx="1"/>
          </p:nvPr>
        </p:nvSpPr>
        <p:spPr>
          <a:xfrm>
            <a:off x="685800" y="1371606"/>
            <a:ext cx="5135100" cy="4572000"/>
          </a:xfrm>
          <a:prstGeom prst="rect">
            <a:avLst/>
          </a:prstGeom>
          <a:noFill/>
          <a:ln>
            <a:noFill/>
          </a:ln>
        </p:spPr>
        <p:txBody>
          <a:bodyPr spcFirstLastPara="1" wrap="square" lIns="0" tIns="0" rIns="0" bIns="0" anchor="t" anchorCtr="0">
            <a:noAutofit/>
          </a:bodyPr>
          <a:lstStyle>
            <a:lvl1pPr marL="457200" lvl="0" indent="-317500" algn="l">
              <a:lnSpc>
                <a:spcPct val="100000"/>
              </a:lnSpc>
              <a:spcBef>
                <a:spcPts val="0"/>
              </a:spcBef>
              <a:spcAft>
                <a:spcPts val="0"/>
              </a:spcAft>
              <a:buClr>
                <a:schemeClr val="dk1"/>
              </a:buClr>
              <a:buSzPts val="1400"/>
              <a:buChar char="●"/>
              <a:defRPr/>
            </a:lvl1pPr>
            <a:lvl2pPr marL="914400" lvl="1" indent="-342900" algn="l">
              <a:lnSpc>
                <a:spcPct val="100000"/>
              </a:lnSpc>
              <a:spcBef>
                <a:spcPts val="500"/>
              </a:spcBef>
              <a:spcAft>
                <a:spcPts val="0"/>
              </a:spcAft>
              <a:buClr>
                <a:schemeClr val="dk1"/>
              </a:buClr>
              <a:buSzPts val="1800"/>
              <a:buChar char="○"/>
              <a:defRPr/>
            </a:lvl2pPr>
            <a:lvl3pPr marL="1371600" lvl="2" indent="-342900" algn="l">
              <a:lnSpc>
                <a:spcPct val="100000"/>
              </a:lnSpc>
              <a:spcBef>
                <a:spcPts val="500"/>
              </a:spcBef>
              <a:spcAft>
                <a:spcPts val="0"/>
              </a:spcAft>
              <a:buClr>
                <a:schemeClr val="dk1"/>
              </a:buClr>
              <a:buSzPts val="1800"/>
              <a:buChar char="○"/>
              <a:defRPr/>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100000"/>
              </a:lnSpc>
              <a:spcBef>
                <a:spcPts val="500"/>
              </a:spcBef>
              <a:spcAft>
                <a:spcPts val="0"/>
              </a:spcAft>
              <a:buClr>
                <a:schemeClr val="dk1"/>
              </a:buClr>
              <a:buSzPts val="1800"/>
              <a:buChar char="•"/>
              <a:defRPr/>
            </a:lvl6pPr>
            <a:lvl7pPr marL="3200400" lvl="6" indent="-342900" algn="l">
              <a:lnSpc>
                <a:spcPct val="100000"/>
              </a:lnSpc>
              <a:spcBef>
                <a:spcPts val="500"/>
              </a:spcBef>
              <a:spcAft>
                <a:spcPts val="0"/>
              </a:spcAft>
              <a:buClr>
                <a:schemeClr val="dk1"/>
              </a:buClr>
              <a:buSzPts val="1800"/>
              <a:buChar char="•"/>
              <a:defRPr/>
            </a:lvl7pPr>
            <a:lvl8pPr marL="3657600" lvl="7" indent="-342900" algn="l">
              <a:lnSpc>
                <a:spcPct val="100000"/>
              </a:lnSpc>
              <a:spcBef>
                <a:spcPts val="500"/>
              </a:spcBef>
              <a:spcAft>
                <a:spcPts val="0"/>
              </a:spcAft>
              <a:buClr>
                <a:schemeClr val="dk1"/>
              </a:buClr>
              <a:buSzPts val="1800"/>
              <a:buChar char="•"/>
              <a:defRPr/>
            </a:lvl8pPr>
            <a:lvl9pPr marL="4114800" lvl="8" indent="-342900" algn="l">
              <a:lnSpc>
                <a:spcPct val="100000"/>
              </a:lnSpc>
              <a:spcBef>
                <a:spcPts val="500"/>
              </a:spcBef>
              <a:spcAft>
                <a:spcPts val="500"/>
              </a:spcAft>
              <a:buClr>
                <a:schemeClr val="dk1"/>
              </a:buClr>
              <a:buSzPts val="1800"/>
              <a:buChar char="•"/>
              <a:defRPr/>
            </a:lvl9pPr>
          </a:lstStyle>
          <a:p>
            <a:endParaRPr/>
          </a:p>
        </p:txBody>
      </p:sp>
      <p:sp>
        <p:nvSpPr>
          <p:cNvPr id="39" name="Google Shape;39;p5"/>
          <p:cNvSpPr txBox="1">
            <a:spLocks noGrp="1"/>
          </p:cNvSpPr>
          <p:nvPr>
            <p:ph type="body" idx="2"/>
          </p:nvPr>
        </p:nvSpPr>
        <p:spPr>
          <a:xfrm>
            <a:off x="5884924" y="1371594"/>
            <a:ext cx="5604000" cy="4572000"/>
          </a:xfrm>
          <a:prstGeom prst="rect">
            <a:avLst/>
          </a:prstGeom>
          <a:noFill/>
          <a:ln>
            <a:noFill/>
          </a:ln>
        </p:spPr>
        <p:txBody>
          <a:bodyPr spcFirstLastPara="1" wrap="square" lIns="0" tIns="0" rIns="0" bIns="0" anchor="t" anchorCtr="0">
            <a:noAutofit/>
          </a:bodyPr>
          <a:lstStyle>
            <a:lvl1pPr marL="457200" lvl="0" indent="-317500" algn="l">
              <a:lnSpc>
                <a:spcPct val="100000"/>
              </a:lnSpc>
              <a:spcBef>
                <a:spcPts val="0"/>
              </a:spcBef>
              <a:spcAft>
                <a:spcPts val="0"/>
              </a:spcAft>
              <a:buClr>
                <a:schemeClr val="dk1"/>
              </a:buClr>
              <a:buSzPts val="1400"/>
              <a:buChar char="●"/>
              <a:defRPr/>
            </a:lvl1pPr>
            <a:lvl2pPr marL="914400" lvl="1" indent="-342900" algn="l">
              <a:lnSpc>
                <a:spcPct val="100000"/>
              </a:lnSpc>
              <a:spcBef>
                <a:spcPts val="500"/>
              </a:spcBef>
              <a:spcAft>
                <a:spcPts val="0"/>
              </a:spcAft>
              <a:buClr>
                <a:schemeClr val="dk1"/>
              </a:buClr>
              <a:buSzPts val="1800"/>
              <a:buChar char="○"/>
              <a:defRPr/>
            </a:lvl2pPr>
            <a:lvl3pPr marL="1371600" lvl="2" indent="-342900" algn="l">
              <a:lnSpc>
                <a:spcPct val="100000"/>
              </a:lnSpc>
              <a:spcBef>
                <a:spcPts val="500"/>
              </a:spcBef>
              <a:spcAft>
                <a:spcPts val="0"/>
              </a:spcAft>
              <a:buClr>
                <a:schemeClr val="dk1"/>
              </a:buClr>
              <a:buSzPts val="1800"/>
              <a:buChar char="○"/>
              <a:defRPr/>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100000"/>
              </a:lnSpc>
              <a:spcBef>
                <a:spcPts val="500"/>
              </a:spcBef>
              <a:spcAft>
                <a:spcPts val="0"/>
              </a:spcAft>
              <a:buClr>
                <a:schemeClr val="dk1"/>
              </a:buClr>
              <a:buSzPts val="1800"/>
              <a:buChar char="•"/>
              <a:defRPr/>
            </a:lvl6pPr>
            <a:lvl7pPr marL="3200400" lvl="6" indent="-342900" algn="l">
              <a:lnSpc>
                <a:spcPct val="100000"/>
              </a:lnSpc>
              <a:spcBef>
                <a:spcPts val="500"/>
              </a:spcBef>
              <a:spcAft>
                <a:spcPts val="0"/>
              </a:spcAft>
              <a:buClr>
                <a:schemeClr val="dk1"/>
              </a:buClr>
              <a:buSzPts val="1800"/>
              <a:buChar char="•"/>
              <a:defRPr/>
            </a:lvl7pPr>
            <a:lvl8pPr marL="3657600" lvl="7" indent="-342900" algn="l">
              <a:lnSpc>
                <a:spcPct val="100000"/>
              </a:lnSpc>
              <a:spcBef>
                <a:spcPts val="500"/>
              </a:spcBef>
              <a:spcAft>
                <a:spcPts val="0"/>
              </a:spcAft>
              <a:buClr>
                <a:schemeClr val="dk1"/>
              </a:buClr>
              <a:buSzPts val="1800"/>
              <a:buChar char="•"/>
              <a:defRPr/>
            </a:lvl8pPr>
            <a:lvl9pPr marL="4114800" lvl="8" indent="-342900" algn="l">
              <a:lnSpc>
                <a:spcPct val="100000"/>
              </a:lnSpc>
              <a:spcBef>
                <a:spcPts val="500"/>
              </a:spcBef>
              <a:spcAft>
                <a:spcPts val="500"/>
              </a:spcAft>
              <a:buClr>
                <a:schemeClr val="dk1"/>
              </a:buClr>
              <a:buSzPts val="1800"/>
              <a:buChar char="•"/>
              <a:defRPr/>
            </a:lvl9pPr>
          </a:lstStyle>
          <a:p>
            <a:endParaRPr/>
          </a:p>
        </p:txBody>
      </p:sp>
      <p:sp>
        <p:nvSpPr>
          <p:cNvPr id="40" name="Google Shape;40;p5"/>
          <p:cNvSpPr txBox="1">
            <a:spLocks noGrp="1"/>
          </p:cNvSpPr>
          <p:nvPr>
            <p:ph type="title"/>
          </p:nvPr>
        </p:nvSpPr>
        <p:spPr>
          <a:xfrm>
            <a:off x="685800" y="434340"/>
            <a:ext cx="105156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grpSp>
        <p:nvGrpSpPr>
          <p:cNvPr id="41" name="Google Shape;41;p5"/>
          <p:cNvGrpSpPr/>
          <p:nvPr/>
        </p:nvGrpSpPr>
        <p:grpSpPr>
          <a:xfrm>
            <a:off x="685800" y="6412406"/>
            <a:ext cx="4443970" cy="228604"/>
            <a:chOff x="685800" y="6392355"/>
            <a:chExt cx="4443970" cy="215400"/>
          </a:xfrm>
        </p:grpSpPr>
        <p:sp>
          <p:nvSpPr>
            <p:cNvPr id="42" name="Google Shape;42;p5"/>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43" name="Google Shape;43;p5"/>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extLst>
    <p:ext uri="{DCECCB84-F9BA-43D5-87BE-67443E8EF086}">
      <p15:sldGuideLst xmlns:p15="http://schemas.microsoft.com/office/powerpoint/2012/main">
        <p15:guide id="1" pos="432">
          <p15:clr>
            <a:srgbClr val="FA7B17"/>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ustomer-profile 1">
  <p:cSld name="customer-profile 1">
    <p:spTree>
      <p:nvGrpSpPr>
        <p:cNvPr id="1" name="Shape 120"/>
        <p:cNvGrpSpPr/>
        <p:nvPr/>
      </p:nvGrpSpPr>
      <p:grpSpPr>
        <a:xfrm>
          <a:off x="0" y="0"/>
          <a:ext cx="0" cy="0"/>
          <a:chOff x="0" y="0"/>
          <a:chExt cx="0" cy="0"/>
        </a:xfrm>
      </p:grpSpPr>
      <p:sp>
        <p:nvSpPr>
          <p:cNvPr id="121" name="Google Shape;121;p15"/>
          <p:cNvSpPr/>
          <p:nvPr/>
        </p:nvSpPr>
        <p:spPr>
          <a:xfrm>
            <a:off x="8477925" y="0"/>
            <a:ext cx="3714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22" name="Google Shape;122;p15"/>
          <p:cNvSpPr/>
          <p:nvPr/>
        </p:nvSpPr>
        <p:spPr>
          <a:xfrm>
            <a:off x="1897425" y="1536675"/>
            <a:ext cx="10294500" cy="4716900"/>
          </a:xfrm>
          <a:prstGeom prst="rect">
            <a:avLst/>
          </a:prstGeom>
          <a:solidFill>
            <a:srgbClr val="FFFFFF"/>
          </a:solidFill>
          <a:ln>
            <a:noFill/>
          </a:ln>
          <a:effectLst>
            <a:outerShdw blurRad="142875" dist="19050" dir="5400000" algn="bl" rotWithShape="0">
              <a:srgbClr val="000000">
                <a:alpha val="19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5"/>
          <p:cNvSpPr/>
          <p:nvPr/>
        </p:nvSpPr>
        <p:spPr>
          <a:xfrm>
            <a:off x="9524925" y="355306"/>
            <a:ext cx="1620000" cy="1620000"/>
          </a:xfrm>
          <a:prstGeom prst="rect">
            <a:avLst/>
          </a:prstGeom>
          <a:solidFill>
            <a:schemeClr val="lt1"/>
          </a:solidFill>
          <a:ln>
            <a:noFill/>
          </a:ln>
          <a:effectLst>
            <a:outerShdw blurRad="254000" dist="38100" dir="5400000" algn="t" rotWithShape="0">
              <a:srgbClr val="000000">
                <a:alpha val="2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600"/>
              <a:buFont typeface="Calibri"/>
              <a:buNone/>
            </a:pPr>
            <a:endParaRPr sz="3600" b="0" i="0" u="none" strike="noStrike" cap="none">
              <a:solidFill>
                <a:srgbClr val="FFFFFF"/>
              </a:solidFill>
              <a:latin typeface="Calibri"/>
              <a:ea typeface="Calibri"/>
              <a:cs typeface="Calibri"/>
              <a:sym typeface="Calibri"/>
            </a:endParaRPr>
          </a:p>
        </p:txBody>
      </p:sp>
      <p:sp>
        <p:nvSpPr>
          <p:cNvPr id="124" name="Google Shape;124;p15"/>
          <p:cNvSpPr txBox="1">
            <a:spLocks noGrp="1"/>
          </p:cNvSpPr>
          <p:nvPr>
            <p:ph type="title"/>
          </p:nvPr>
        </p:nvSpPr>
        <p:spPr>
          <a:xfrm>
            <a:off x="3700825" y="2233850"/>
            <a:ext cx="7444200" cy="1279800"/>
          </a:xfrm>
          <a:prstGeom prst="rect">
            <a:avLst/>
          </a:prstGeom>
        </p:spPr>
        <p:txBody>
          <a:bodyPr spcFirstLastPara="1" wrap="square" lIns="0" tIns="0" rIns="0" bIns="0" anchor="t" anchorCtr="0">
            <a:noAutofit/>
          </a:bodyPr>
          <a:lstStyle>
            <a:lvl1pPr lvl="0" rtl="0">
              <a:spcBef>
                <a:spcPts val="0"/>
              </a:spcBef>
              <a:spcAft>
                <a:spcPts val="0"/>
              </a:spcAft>
              <a:buNone/>
              <a:defRPr sz="2800"/>
            </a:lvl1pPr>
            <a:lvl2pPr lvl="1" rtl="0">
              <a:spcBef>
                <a:spcPts val="0"/>
              </a:spcBef>
              <a:spcAft>
                <a:spcPts val="0"/>
              </a:spcAft>
              <a:buNone/>
              <a:defRPr sz="2600"/>
            </a:lvl2pPr>
            <a:lvl3pPr lvl="2" rtl="0">
              <a:spcBef>
                <a:spcPts val="0"/>
              </a:spcBef>
              <a:spcAft>
                <a:spcPts val="0"/>
              </a:spcAft>
              <a:buNone/>
              <a:defRPr sz="2600"/>
            </a:lvl3pPr>
            <a:lvl4pPr lvl="3" rtl="0">
              <a:spcBef>
                <a:spcPts val="0"/>
              </a:spcBef>
              <a:spcAft>
                <a:spcPts val="0"/>
              </a:spcAft>
              <a:buNone/>
              <a:defRPr sz="2600"/>
            </a:lvl4pPr>
            <a:lvl5pPr lvl="4" rtl="0">
              <a:spcBef>
                <a:spcPts val="0"/>
              </a:spcBef>
              <a:spcAft>
                <a:spcPts val="0"/>
              </a:spcAft>
              <a:buNone/>
              <a:defRPr sz="2600"/>
            </a:lvl5pPr>
            <a:lvl6pPr lvl="5" rtl="0">
              <a:spcBef>
                <a:spcPts val="0"/>
              </a:spcBef>
              <a:spcAft>
                <a:spcPts val="0"/>
              </a:spcAft>
              <a:buNone/>
              <a:defRPr sz="2600"/>
            </a:lvl6pPr>
            <a:lvl7pPr lvl="6" rtl="0">
              <a:spcBef>
                <a:spcPts val="0"/>
              </a:spcBef>
              <a:spcAft>
                <a:spcPts val="0"/>
              </a:spcAft>
              <a:buNone/>
              <a:defRPr sz="2600"/>
            </a:lvl7pPr>
            <a:lvl8pPr lvl="7" rtl="0">
              <a:spcBef>
                <a:spcPts val="0"/>
              </a:spcBef>
              <a:spcAft>
                <a:spcPts val="0"/>
              </a:spcAft>
              <a:buNone/>
              <a:defRPr sz="2600"/>
            </a:lvl8pPr>
            <a:lvl9pPr lvl="8" rtl="0">
              <a:spcBef>
                <a:spcPts val="0"/>
              </a:spcBef>
              <a:spcAft>
                <a:spcPts val="0"/>
              </a:spcAft>
              <a:buNone/>
              <a:defRPr sz="2600"/>
            </a:lvl9pPr>
          </a:lstStyle>
          <a:p>
            <a:endParaRPr/>
          </a:p>
        </p:txBody>
      </p:sp>
      <p:sp>
        <p:nvSpPr>
          <p:cNvPr id="125" name="Google Shape;125;p15"/>
          <p:cNvSpPr txBox="1">
            <a:spLocks noGrp="1"/>
          </p:cNvSpPr>
          <p:nvPr>
            <p:ph type="body" idx="1"/>
          </p:nvPr>
        </p:nvSpPr>
        <p:spPr>
          <a:xfrm>
            <a:off x="3727750" y="3848675"/>
            <a:ext cx="7188600" cy="1507200"/>
          </a:xfrm>
          <a:prstGeom prst="rect">
            <a:avLst/>
          </a:prstGeom>
        </p:spPr>
        <p:txBody>
          <a:bodyPr spcFirstLastPara="1" wrap="square" lIns="0" tIns="0" rIns="0" bIns="0" anchor="t" anchorCtr="0">
            <a:noAutofit/>
          </a:bodyPr>
          <a:lstStyle>
            <a:lvl1pPr marL="457200" lvl="0" indent="-330200" rtl="0">
              <a:lnSpc>
                <a:spcPct val="115000"/>
              </a:lnSpc>
              <a:spcBef>
                <a:spcPts val="1000"/>
              </a:spcBef>
              <a:spcAft>
                <a:spcPts val="0"/>
              </a:spcAft>
              <a:buClr>
                <a:schemeClr val="dk1"/>
              </a:buClr>
              <a:buSzPts val="1600"/>
              <a:buChar char="●"/>
              <a:defRPr sz="1600">
                <a:solidFill>
                  <a:schemeClr val="dk1"/>
                </a:solidFill>
              </a:defRPr>
            </a:lvl1pPr>
            <a:lvl2pPr marL="914400" lvl="1" indent="-330200" rtl="0">
              <a:lnSpc>
                <a:spcPct val="115000"/>
              </a:lnSpc>
              <a:spcBef>
                <a:spcPts val="500"/>
              </a:spcBef>
              <a:spcAft>
                <a:spcPts val="0"/>
              </a:spcAft>
              <a:buClr>
                <a:schemeClr val="dk1"/>
              </a:buClr>
              <a:buSzPts val="1600"/>
              <a:buChar char="○"/>
              <a:defRPr sz="1600">
                <a:solidFill>
                  <a:schemeClr val="dk1"/>
                </a:solidFill>
              </a:defRPr>
            </a:lvl2pPr>
            <a:lvl3pPr marL="1371600" lvl="2" indent="-330200" rtl="0">
              <a:lnSpc>
                <a:spcPct val="115000"/>
              </a:lnSpc>
              <a:spcBef>
                <a:spcPts val="500"/>
              </a:spcBef>
              <a:spcAft>
                <a:spcPts val="0"/>
              </a:spcAft>
              <a:buClr>
                <a:schemeClr val="dk1"/>
              </a:buClr>
              <a:buSzPts val="1600"/>
              <a:buChar char="■"/>
              <a:defRPr sz="1600">
                <a:solidFill>
                  <a:schemeClr val="dk1"/>
                </a:solidFill>
              </a:defRPr>
            </a:lvl3pPr>
            <a:lvl4pPr marL="1828800" lvl="3" indent="-330200" rtl="0">
              <a:lnSpc>
                <a:spcPct val="115000"/>
              </a:lnSpc>
              <a:spcBef>
                <a:spcPts val="500"/>
              </a:spcBef>
              <a:spcAft>
                <a:spcPts val="0"/>
              </a:spcAft>
              <a:buClr>
                <a:schemeClr val="dk1"/>
              </a:buClr>
              <a:buSzPts val="1600"/>
              <a:buChar char="●"/>
              <a:defRPr sz="1600">
                <a:solidFill>
                  <a:schemeClr val="dk1"/>
                </a:solidFill>
              </a:defRPr>
            </a:lvl4pPr>
            <a:lvl5pPr marL="2286000" lvl="4" indent="-330200" rtl="0">
              <a:lnSpc>
                <a:spcPct val="115000"/>
              </a:lnSpc>
              <a:spcBef>
                <a:spcPts val="500"/>
              </a:spcBef>
              <a:spcAft>
                <a:spcPts val="0"/>
              </a:spcAft>
              <a:buClr>
                <a:schemeClr val="dk1"/>
              </a:buClr>
              <a:buSzPts val="1600"/>
              <a:buChar char="○"/>
              <a:defRPr sz="1600">
                <a:solidFill>
                  <a:schemeClr val="dk1"/>
                </a:solidFill>
              </a:defRPr>
            </a:lvl5pPr>
            <a:lvl6pPr marL="2743200" lvl="5" indent="-330200" rtl="0">
              <a:lnSpc>
                <a:spcPct val="115000"/>
              </a:lnSpc>
              <a:spcBef>
                <a:spcPts val="500"/>
              </a:spcBef>
              <a:spcAft>
                <a:spcPts val="0"/>
              </a:spcAft>
              <a:buClr>
                <a:schemeClr val="dk1"/>
              </a:buClr>
              <a:buSzPts val="1600"/>
              <a:buChar char="■"/>
              <a:defRPr sz="1600">
                <a:solidFill>
                  <a:schemeClr val="dk1"/>
                </a:solidFill>
              </a:defRPr>
            </a:lvl6pPr>
            <a:lvl7pPr marL="3200400" lvl="6" indent="-330200" rtl="0">
              <a:lnSpc>
                <a:spcPct val="115000"/>
              </a:lnSpc>
              <a:spcBef>
                <a:spcPts val="500"/>
              </a:spcBef>
              <a:spcAft>
                <a:spcPts val="0"/>
              </a:spcAft>
              <a:buClr>
                <a:schemeClr val="dk1"/>
              </a:buClr>
              <a:buSzPts val="1600"/>
              <a:buChar char="●"/>
              <a:defRPr sz="1600">
                <a:solidFill>
                  <a:schemeClr val="dk1"/>
                </a:solidFill>
              </a:defRPr>
            </a:lvl7pPr>
            <a:lvl8pPr marL="3657600" lvl="7" indent="-330200" rtl="0">
              <a:lnSpc>
                <a:spcPct val="115000"/>
              </a:lnSpc>
              <a:spcBef>
                <a:spcPts val="500"/>
              </a:spcBef>
              <a:spcAft>
                <a:spcPts val="0"/>
              </a:spcAft>
              <a:buClr>
                <a:schemeClr val="dk1"/>
              </a:buClr>
              <a:buSzPts val="1600"/>
              <a:buChar char="○"/>
              <a:defRPr sz="1600">
                <a:solidFill>
                  <a:schemeClr val="dk1"/>
                </a:solidFill>
              </a:defRPr>
            </a:lvl8pPr>
            <a:lvl9pPr marL="4114800" lvl="8" indent="-330200" rtl="0">
              <a:lnSpc>
                <a:spcPct val="115000"/>
              </a:lnSpc>
              <a:spcBef>
                <a:spcPts val="500"/>
              </a:spcBef>
              <a:spcAft>
                <a:spcPts val="0"/>
              </a:spcAft>
              <a:buClr>
                <a:schemeClr val="dk1"/>
              </a:buClr>
              <a:buSzPts val="1600"/>
              <a:buChar char="■"/>
              <a:defRPr sz="1600">
                <a:solidFill>
                  <a:schemeClr val="dk1"/>
                </a:solidFill>
              </a:defRPr>
            </a:lvl9pPr>
          </a:lstStyle>
          <a:p>
            <a:endParaRPr/>
          </a:p>
        </p:txBody>
      </p:sp>
      <p:sp>
        <p:nvSpPr>
          <p:cNvPr id="126" name="Google Shape;126;p15"/>
          <p:cNvSpPr txBox="1">
            <a:spLocks noGrp="1"/>
          </p:cNvSpPr>
          <p:nvPr>
            <p:ph type="title" idx="2"/>
          </p:nvPr>
        </p:nvSpPr>
        <p:spPr>
          <a:xfrm>
            <a:off x="685800" y="337850"/>
            <a:ext cx="7529400" cy="716700"/>
          </a:xfrm>
          <a:prstGeom prst="rect">
            <a:avLst/>
          </a:prstGeom>
          <a:noFill/>
          <a:ln>
            <a:noFill/>
          </a:ln>
        </p:spPr>
        <p:txBody>
          <a:bodyPr spcFirstLastPara="1" wrap="square" lIns="68575" tIns="68575" rIns="68575" bIns="68575" anchor="ctr" anchorCtr="0">
            <a:noAutofit/>
          </a:bodyPr>
          <a:lstStyle>
            <a:lvl1pPr marR="0" lvl="0" algn="l" rtl="0">
              <a:lnSpc>
                <a:spcPct val="90000"/>
              </a:lnSpc>
              <a:spcBef>
                <a:spcPts val="1067"/>
              </a:spcBef>
              <a:spcAft>
                <a:spcPts val="0"/>
              </a:spcAft>
              <a:buClr>
                <a:schemeClr val="dk1"/>
              </a:buClr>
              <a:buSzPts val="1100"/>
              <a:buFont typeface="Arial"/>
              <a:buNone/>
              <a:defRPr sz="20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ustomer-profile 2">
  <p:cSld name="customer-profile 2">
    <p:spTree>
      <p:nvGrpSpPr>
        <p:cNvPr id="1" name="Shape 127"/>
        <p:cNvGrpSpPr/>
        <p:nvPr/>
      </p:nvGrpSpPr>
      <p:grpSpPr>
        <a:xfrm>
          <a:off x="0" y="0"/>
          <a:ext cx="0" cy="0"/>
          <a:chOff x="0" y="0"/>
          <a:chExt cx="0" cy="0"/>
        </a:xfrm>
      </p:grpSpPr>
      <p:sp>
        <p:nvSpPr>
          <p:cNvPr id="128" name="Google Shape;128;p16"/>
          <p:cNvSpPr/>
          <p:nvPr/>
        </p:nvSpPr>
        <p:spPr>
          <a:xfrm>
            <a:off x="8477925" y="0"/>
            <a:ext cx="3714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aphicFrame>
        <p:nvGraphicFramePr>
          <p:cNvPr id="129" name="Google Shape;129;p16"/>
          <p:cNvGraphicFramePr/>
          <p:nvPr/>
        </p:nvGraphicFramePr>
        <p:xfrm>
          <a:off x="685763" y="1590491"/>
          <a:ext cx="10956875" cy="4434400"/>
        </p:xfrm>
        <a:graphic>
          <a:graphicData uri="http://schemas.openxmlformats.org/drawingml/2006/table">
            <a:tbl>
              <a:tblPr>
                <a:noFill/>
                <a:tableStyleId>{7406E0E3-FE4D-47DF-B81F-BEE63F1AB42F}</a:tableStyleId>
              </a:tblPr>
              <a:tblGrid>
                <a:gridCol w="3652325">
                  <a:extLst>
                    <a:ext uri="{9D8B030D-6E8A-4147-A177-3AD203B41FA5}">
                      <a16:colId xmlns:a16="http://schemas.microsoft.com/office/drawing/2014/main" val="20000"/>
                    </a:ext>
                  </a:extLst>
                </a:gridCol>
                <a:gridCol w="3652325">
                  <a:extLst>
                    <a:ext uri="{9D8B030D-6E8A-4147-A177-3AD203B41FA5}">
                      <a16:colId xmlns:a16="http://schemas.microsoft.com/office/drawing/2014/main" val="20001"/>
                    </a:ext>
                  </a:extLst>
                </a:gridCol>
                <a:gridCol w="3652225">
                  <a:extLst>
                    <a:ext uri="{9D8B030D-6E8A-4147-A177-3AD203B41FA5}">
                      <a16:colId xmlns:a16="http://schemas.microsoft.com/office/drawing/2014/main" val="20002"/>
                    </a:ext>
                  </a:extLst>
                </a:gridCol>
              </a:tblGrid>
              <a:tr h="4434400">
                <a:tc>
                  <a:txBody>
                    <a:bodyPr/>
                    <a:lstStyle/>
                    <a:p>
                      <a:pPr marL="0" marR="0" lvl="0" indent="0" algn="l" rtl="0">
                        <a:lnSpc>
                          <a:spcPct val="150000"/>
                        </a:lnSpc>
                        <a:spcBef>
                          <a:spcPts val="0"/>
                        </a:spcBef>
                        <a:spcAft>
                          <a:spcPts val="0"/>
                        </a:spcAft>
                        <a:buClr>
                          <a:schemeClr val="dk1"/>
                        </a:buClr>
                        <a:buSzPts val="1800"/>
                        <a:buFont typeface="Arial"/>
                        <a:buNone/>
                      </a:pPr>
                      <a:r>
                        <a:rPr lang="en-US" sz="1800" b="1"/>
                        <a:t>Challenges</a:t>
                      </a:r>
                      <a:endParaRPr sz="1000">
                        <a:solidFill>
                          <a:schemeClr val="dk1"/>
                        </a:solidFill>
                      </a:endParaRPr>
                    </a:p>
                  </a:txBody>
                  <a:tcPr marL="360000" marR="360000" marT="360000" marB="360000">
                    <a:lnL w="9525" cap="flat" cmpd="sng">
                      <a:solidFill>
                        <a:srgbClr val="9E9E9E">
                          <a:alpha val="0"/>
                        </a:srgbClr>
                      </a:solidFill>
                      <a:prstDash val="solid"/>
                      <a:round/>
                      <a:headEnd type="none" w="sm" len="sm"/>
                      <a:tailEnd type="none" w="sm" len="sm"/>
                    </a:lnL>
                    <a:lnR w="9525" cap="flat" cmpd="sng">
                      <a:solidFill>
                        <a:srgbClr val="F3F3F3"/>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rgbClr val="F3F3F3"/>
                    </a:solidFill>
                  </a:tcPr>
                </a:tc>
                <a:tc>
                  <a:txBody>
                    <a:bodyPr/>
                    <a:lstStyle/>
                    <a:p>
                      <a:pPr marL="0" marR="0" lvl="0" indent="0" algn="l" rtl="0">
                        <a:lnSpc>
                          <a:spcPct val="150000"/>
                        </a:lnSpc>
                        <a:spcBef>
                          <a:spcPts val="0"/>
                        </a:spcBef>
                        <a:spcAft>
                          <a:spcPts val="0"/>
                        </a:spcAft>
                        <a:buClr>
                          <a:srgbClr val="FFFFFF"/>
                        </a:buClr>
                        <a:buSzPts val="1800"/>
                        <a:buFont typeface="Arial"/>
                        <a:buNone/>
                      </a:pPr>
                      <a:r>
                        <a:rPr lang="en-US" sz="1800" b="1">
                          <a:solidFill>
                            <a:srgbClr val="FFFFFF"/>
                          </a:solidFill>
                        </a:rPr>
                        <a:t>Solutions</a:t>
                      </a:r>
                      <a:endParaRPr sz="700">
                        <a:solidFill>
                          <a:srgbClr val="FFFFFF"/>
                        </a:solidFill>
                      </a:endParaRPr>
                    </a:p>
                  </a:txBody>
                  <a:tcPr marL="360000" marR="360000" marT="360000" marB="360000">
                    <a:lnL w="9525" cap="flat" cmpd="sng">
                      <a:solidFill>
                        <a:srgbClr val="F3F3F3"/>
                      </a:solidFill>
                      <a:prstDash val="solid"/>
                      <a:round/>
                      <a:headEnd type="none" w="sm" len="sm"/>
                      <a:tailEnd type="none" w="sm" len="sm"/>
                    </a:lnL>
                    <a:lnR w="9525" cap="flat" cmpd="sng">
                      <a:solidFill>
                        <a:srgbClr val="F3F3F3"/>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chemeClr val="accent4"/>
                    </a:solidFill>
                  </a:tcPr>
                </a:tc>
                <a:tc>
                  <a:txBody>
                    <a:bodyPr/>
                    <a:lstStyle/>
                    <a:p>
                      <a:pPr marL="0" marR="0" lvl="0" indent="0" algn="l" rtl="0">
                        <a:lnSpc>
                          <a:spcPct val="150000"/>
                        </a:lnSpc>
                        <a:spcBef>
                          <a:spcPts val="0"/>
                        </a:spcBef>
                        <a:spcAft>
                          <a:spcPts val="0"/>
                        </a:spcAft>
                        <a:buClr>
                          <a:srgbClr val="FFFFFF"/>
                        </a:buClr>
                        <a:buSzPts val="1800"/>
                        <a:buFont typeface="Arial"/>
                        <a:buNone/>
                      </a:pPr>
                      <a:r>
                        <a:rPr lang="en-US" sz="1800" b="1">
                          <a:solidFill>
                            <a:srgbClr val="FFFFFF"/>
                          </a:solidFill>
                        </a:rPr>
                        <a:t>Benefits</a:t>
                      </a:r>
                      <a:endParaRPr sz="1200" b="1">
                        <a:solidFill>
                          <a:srgbClr val="FFFFFF"/>
                        </a:solidFill>
                      </a:endParaRPr>
                    </a:p>
                  </a:txBody>
                  <a:tcPr marL="360000" marR="360000" marT="360000" marB="360000">
                    <a:lnL w="9525" cap="flat" cmpd="sng">
                      <a:solidFill>
                        <a:srgbClr val="F3F3F3"/>
                      </a:solidFill>
                      <a:prstDash val="solid"/>
                      <a:round/>
                      <a:headEnd type="none" w="sm" len="sm"/>
                      <a:tailEnd type="none" w="sm" len="sm"/>
                    </a:lnL>
                    <a:lnR w="9525" cap="flat" cmpd="sng">
                      <a:solidFill>
                        <a:srgbClr val="F3F3F3">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chemeClr val="accent4"/>
                    </a:solidFill>
                  </a:tcPr>
                </a:tc>
                <a:extLst>
                  <a:ext uri="{0D108BD9-81ED-4DB2-BD59-A6C34878D82A}">
                    <a16:rowId xmlns:a16="http://schemas.microsoft.com/office/drawing/2014/main" val="10000"/>
                  </a:ext>
                </a:extLst>
              </a:tr>
            </a:tbl>
          </a:graphicData>
        </a:graphic>
      </p:graphicFrame>
      <p:sp>
        <p:nvSpPr>
          <p:cNvPr id="130" name="Google Shape;130;p16"/>
          <p:cNvSpPr/>
          <p:nvPr/>
        </p:nvSpPr>
        <p:spPr>
          <a:xfrm>
            <a:off x="4338100" y="6024900"/>
            <a:ext cx="7304400" cy="604500"/>
          </a:xfrm>
          <a:prstGeom prst="rect">
            <a:avLst/>
          </a:prstGeom>
          <a:solidFill>
            <a:schemeClr val="accent3"/>
          </a:solidFill>
          <a:ln>
            <a:noFill/>
          </a:ln>
        </p:spPr>
        <p:txBody>
          <a:bodyPr spcFirstLastPara="1" wrap="square" lIns="360000" tIns="91425" rIns="540000"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accent3"/>
              </a:solidFill>
              <a:latin typeface="Arial"/>
              <a:ea typeface="Arial"/>
              <a:cs typeface="Arial"/>
              <a:sym typeface="Arial"/>
            </a:endParaRPr>
          </a:p>
        </p:txBody>
      </p:sp>
      <p:sp>
        <p:nvSpPr>
          <p:cNvPr id="131" name="Google Shape;131;p16"/>
          <p:cNvSpPr/>
          <p:nvPr/>
        </p:nvSpPr>
        <p:spPr>
          <a:xfrm>
            <a:off x="9524925" y="355306"/>
            <a:ext cx="1620000" cy="1620000"/>
          </a:xfrm>
          <a:prstGeom prst="rect">
            <a:avLst/>
          </a:prstGeom>
          <a:solidFill>
            <a:schemeClr val="lt1"/>
          </a:solidFill>
          <a:ln>
            <a:noFill/>
          </a:ln>
          <a:effectLst>
            <a:outerShdw blurRad="254000" dist="38100" dir="5400000" algn="t" rotWithShape="0">
              <a:srgbClr val="000000">
                <a:alpha val="2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600"/>
              <a:buFont typeface="Calibri"/>
              <a:buNone/>
            </a:pPr>
            <a:endParaRPr sz="3600" b="0" i="0" u="none" strike="noStrike" cap="none">
              <a:solidFill>
                <a:srgbClr val="FFFFFF"/>
              </a:solidFill>
              <a:latin typeface="Calibri"/>
              <a:ea typeface="Calibri"/>
              <a:cs typeface="Calibri"/>
              <a:sym typeface="Calibri"/>
            </a:endParaRPr>
          </a:p>
        </p:txBody>
      </p:sp>
      <p:sp>
        <p:nvSpPr>
          <p:cNvPr id="132" name="Google Shape;132;p16"/>
          <p:cNvSpPr txBox="1">
            <a:spLocks noGrp="1"/>
          </p:cNvSpPr>
          <p:nvPr>
            <p:ph type="title"/>
          </p:nvPr>
        </p:nvSpPr>
        <p:spPr>
          <a:xfrm>
            <a:off x="1029725" y="2365525"/>
            <a:ext cx="3027300" cy="6045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1200"/>
              <a:buFont typeface="Arial"/>
              <a:buNone/>
              <a:defRPr sz="1200">
                <a:solidFill>
                  <a:schemeClr val="dk1"/>
                </a:solidFill>
              </a:defRPr>
            </a:lvl1pPr>
            <a:lvl2pPr lvl="1">
              <a:spcBef>
                <a:spcPts val="0"/>
              </a:spcBef>
              <a:spcAft>
                <a:spcPts val="0"/>
              </a:spcAft>
              <a:buClr>
                <a:schemeClr val="dk1"/>
              </a:buClr>
              <a:buSzPts val="1800"/>
              <a:buNone/>
              <a:defRPr sz="1800">
                <a:solidFill>
                  <a:schemeClr val="dk1"/>
                </a:solidFill>
              </a:defRPr>
            </a:lvl2pPr>
            <a:lvl3pPr lvl="2">
              <a:spcBef>
                <a:spcPts val="0"/>
              </a:spcBef>
              <a:spcAft>
                <a:spcPts val="0"/>
              </a:spcAft>
              <a:buClr>
                <a:schemeClr val="dk1"/>
              </a:buClr>
              <a:buSzPts val="1800"/>
              <a:buNone/>
              <a:defRPr sz="1800">
                <a:solidFill>
                  <a:schemeClr val="dk1"/>
                </a:solidFill>
              </a:defRPr>
            </a:lvl3pPr>
            <a:lvl4pPr lvl="3">
              <a:spcBef>
                <a:spcPts val="0"/>
              </a:spcBef>
              <a:spcAft>
                <a:spcPts val="0"/>
              </a:spcAft>
              <a:buClr>
                <a:schemeClr val="dk1"/>
              </a:buClr>
              <a:buSzPts val="1800"/>
              <a:buNone/>
              <a:defRPr sz="1800">
                <a:solidFill>
                  <a:schemeClr val="dk1"/>
                </a:solidFill>
              </a:defRPr>
            </a:lvl4pPr>
            <a:lvl5pPr lvl="4">
              <a:spcBef>
                <a:spcPts val="0"/>
              </a:spcBef>
              <a:spcAft>
                <a:spcPts val="0"/>
              </a:spcAft>
              <a:buClr>
                <a:schemeClr val="dk1"/>
              </a:buClr>
              <a:buSzPts val="1800"/>
              <a:buNone/>
              <a:defRPr sz="1800">
                <a:solidFill>
                  <a:schemeClr val="dk1"/>
                </a:solidFill>
              </a:defRPr>
            </a:lvl5pPr>
            <a:lvl6pPr lvl="5">
              <a:spcBef>
                <a:spcPts val="0"/>
              </a:spcBef>
              <a:spcAft>
                <a:spcPts val="0"/>
              </a:spcAft>
              <a:buClr>
                <a:schemeClr val="dk1"/>
              </a:buClr>
              <a:buSzPts val="1800"/>
              <a:buNone/>
              <a:defRPr sz="1800">
                <a:solidFill>
                  <a:schemeClr val="dk1"/>
                </a:solidFill>
              </a:defRPr>
            </a:lvl6pPr>
            <a:lvl7pPr lvl="6">
              <a:spcBef>
                <a:spcPts val="0"/>
              </a:spcBef>
              <a:spcAft>
                <a:spcPts val="0"/>
              </a:spcAft>
              <a:buClr>
                <a:schemeClr val="dk1"/>
              </a:buClr>
              <a:buSzPts val="1800"/>
              <a:buNone/>
              <a:defRPr sz="1800">
                <a:solidFill>
                  <a:schemeClr val="dk1"/>
                </a:solidFill>
              </a:defRPr>
            </a:lvl7pPr>
            <a:lvl8pPr lvl="7">
              <a:spcBef>
                <a:spcPts val="0"/>
              </a:spcBef>
              <a:spcAft>
                <a:spcPts val="0"/>
              </a:spcAft>
              <a:buClr>
                <a:schemeClr val="dk1"/>
              </a:buClr>
              <a:buSzPts val="1800"/>
              <a:buNone/>
              <a:defRPr sz="1800">
                <a:solidFill>
                  <a:schemeClr val="dk1"/>
                </a:solidFill>
              </a:defRPr>
            </a:lvl8pPr>
            <a:lvl9pPr lvl="8">
              <a:spcBef>
                <a:spcPts val="0"/>
              </a:spcBef>
              <a:spcAft>
                <a:spcPts val="0"/>
              </a:spcAft>
              <a:buClr>
                <a:schemeClr val="dk1"/>
              </a:buClr>
              <a:buSzPts val="1800"/>
              <a:buNone/>
              <a:defRPr sz="1800">
                <a:solidFill>
                  <a:schemeClr val="dk1"/>
                </a:solidFill>
              </a:defRPr>
            </a:lvl9pPr>
          </a:lstStyle>
          <a:p>
            <a:endParaRPr/>
          </a:p>
        </p:txBody>
      </p:sp>
      <p:sp>
        <p:nvSpPr>
          <p:cNvPr id="133" name="Google Shape;133;p16"/>
          <p:cNvSpPr txBox="1">
            <a:spLocks noGrp="1"/>
          </p:cNvSpPr>
          <p:nvPr>
            <p:ph type="body" idx="1"/>
          </p:nvPr>
        </p:nvSpPr>
        <p:spPr>
          <a:xfrm>
            <a:off x="1029725" y="3180125"/>
            <a:ext cx="3027300" cy="2661000"/>
          </a:xfrm>
          <a:prstGeom prst="rect">
            <a:avLst/>
          </a:prstGeom>
          <a:noFill/>
          <a:ln>
            <a:noFill/>
          </a:ln>
        </p:spPr>
        <p:txBody>
          <a:bodyPr spcFirstLastPara="1" wrap="square" lIns="0" tIns="0" rIns="0" bIns="0" anchor="t" anchorCtr="0">
            <a:noAutofit/>
          </a:bodyPr>
          <a:lstStyle>
            <a:lvl1pPr marL="457200" marR="0" lvl="0" indent="-292100" algn="l">
              <a:lnSpc>
                <a:spcPct val="115000"/>
              </a:lnSpc>
              <a:spcBef>
                <a:spcPts val="0"/>
              </a:spcBef>
              <a:spcAft>
                <a:spcPts val="0"/>
              </a:spcAft>
              <a:buClr>
                <a:schemeClr val="dk1"/>
              </a:buClr>
              <a:buSzPts val="1000"/>
              <a:buFont typeface="NTR"/>
              <a:buChar char="●"/>
              <a:defRPr sz="1000" i="0" u="none" strike="noStrike" cap="none">
                <a:solidFill>
                  <a:schemeClr val="dk1"/>
                </a:solidFill>
              </a:defRPr>
            </a:lvl1pPr>
            <a:lvl2pPr marL="914400" marR="0" lvl="1" indent="-292100" algn="l">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2pPr>
            <a:lvl3pPr marL="1371600" marR="0" lvl="2" indent="-292100" algn="l">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3pPr>
            <a:lvl4pPr marL="1828800" marR="0" lvl="3" indent="-292100" algn="l">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4pPr>
            <a:lvl5pPr marL="2286000" marR="0" lvl="4" indent="-292100" algn="l">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5pPr>
            <a:lvl6pPr marL="2743200" marR="0" lvl="5" indent="-292100" algn="l">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6pPr>
            <a:lvl7pPr marL="3200400" marR="0" lvl="6" indent="-292100" algn="l">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7pPr>
            <a:lvl8pPr marL="3657600" marR="0" lvl="7" indent="-292100" algn="l">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8pPr>
            <a:lvl9pPr marL="4114800" marR="0" lvl="8" indent="-292100" algn="l">
              <a:lnSpc>
                <a:spcPct val="115000"/>
              </a:lnSpc>
              <a:spcBef>
                <a:spcPts val="1000"/>
              </a:spcBef>
              <a:spcAft>
                <a:spcPts val="1000"/>
              </a:spcAft>
              <a:buClr>
                <a:srgbClr val="565656"/>
              </a:buClr>
              <a:buSzPts val="1000"/>
              <a:buFont typeface="Arial"/>
              <a:buChar char="■"/>
              <a:defRPr sz="1000" b="0" i="0" u="none" strike="noStrike" cap="none">
                <a:solidFill>
                  <a:srgbClr val="565656"/>
                </a:solidFill>
                <a:latin typeface="Arial"/>
                <a:ea typeface="Arial"/>
                <a:cs typeface="Arial"/>
                <a:sym typeface="Arial"/>
              </a:defRPr>
            </a:lvl9pPr>
          </a:lstStyle>
          <a:p>
            <a:endParaRPr/>
          </a:p>
        </p:txBody>
      </p:sp>
      <p:sp>
        <p:nvSpPr>
          <p:cNvPr id="134" name="Google Shape;134;p16"/>
          <p:cNvSpPr txBox="1">
            <a:spLocks noGrp="1"/>
          </p:cNvSpPr>
          <p:nvPr>
            <p:ph type="title" idx="2"/>
          </p:nvPr>
        </p:nvSpPr>
        <p:spPr>
          <a:xfrm>
            <a:off x="4704459" y="2365525"/>
            <a:ext cx="3027300" cy="6045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rgbClr val="FFFFFF"/>
              </a:buClr>
              <a:buSzPts val="1200"/>
              <a:buFont typeface="Arial"/>
              <a:buNone/>
              <a:defRPr sz="1200">
                <a:solidFill>
                  <a:srgbClr val="FFFFFF"/>
                </a:solidFill>
              </a:defRPr>
            </a:lvl1pPr>
            <a:lvl2pPr lvl="1">
              <a:spcBef>
                <a:spcPts val="0"/>
              </a:spcBef>
              <a:spcAft>
                <a:spcPts val="0"/>
              </a:spcAft>
              <a:buClr>
                <a:schemeClr val="dk1"/>
              </a:buClr>
              <a:buSzPts val="1800"/>
              <a:buNone/>
              <a:defRPr sz="1800">
                <a:solidFill>
                  <a:schemeClr val="dk1"/>
                </a:solidFill>
              </a:defRPr>
            </a:lvl2pPr>
            <a:lvl3pPr lvl="2">
              <a:spcBef>
                <a:spcPts val="0"/>
              </a:spcBef>
              <a:spcAft>
                <a:spcPts val="0"/>
              </a:spcAft>
              <a:buClr>
                <a:schemeClr val="dk1"/>
              </a:buClr>
              <a:buSzPts val="1800"/>
              <a:buNone/>
              <a:defRPr sz="1800">
                <a:solidFill>
                  <a:schemeClr val="dk1"/>
                </a:solidFill>
              </a:defRPr>
            </a:lvl3pPr>
            <a:lvl4pPr lvl="3">
              <a:spcBef>
                <a:spcPts val="0"/>
              </a:spcBef>
              <a:spcAft>
                <a:spcPts val="0"/>
              </a:spcAft>
              <a:buClr>
                <a:schemeClr val="dk1"/>
              </a:buClr>
              <a:buSzPts val="1800"/>
              <a:buNone/>
              <a:defRPr sz="1800">
                <a:solidFill>
                  <a:schemeClr val="dk1"/>
                </a:solidFill>
              </a:defRPr>
            </a:lvl4pPr>
            <a:lvl5pPr lvl="4">
              <a:spcBef>
                <a:spcPts val="0"/>
              </a:spcBef>
              <a:spcAft>
                <a:spcPts val="0"/>
              </a:spcAft>
              <a:buClr>
                <a:schemeClr val="dk1"/>
              </a:buClr>
              <a:buSzPts val="1800"/>
              <a:buNone/>
              <a:defRPr sz="1800">
                <a:solidFill>
                  <a:schemeClr val="dk1"/>
                </a:solidFill>
              </a:defRPr>
            </a:lvl5pPr>
            <a:lvl6pPr lvl="5">
              <a:spcBef>
                <a:spcPts val="0"/>
              </a:spcBef>
              <a:spcAft>
                <a:spcPts val="0"/>
              </a:spcAft>
              <a:buClr>
                <a:schemeClr val="dk1"/>
              </a:buClr>
              <a:buSzPts val="1800"/>
              <a:buNone/>
              <a:defRPr sz="1800">
                <a:solidFill>
                  <a:schemeClr val="dk1"/>
                </a:solidFill>
              </a:defRPr>
            </a:lvl6pPr>
            <a:lvl7pPr lvl="6">
              <a:spcBef>
                <a:spcPts val="0"/>
              </a:spcBef>
              <a:spcAft>
                <a:spcPts val="0"/>
              </a:spcAft>
              <a:buClr>
                <a:schemeClr val="dk1"/>
              </a:buClr>
              <a:buSzPts val="1800"/>
              <a:buNone/>
              <a:defRPr sz="1800">
                <a:solidFill>
                  <a:schemeClr val="dk1"/>
                </a:solidFill>
              </a:defRPr>
            </a:lvl7pPr>
            <a:lvl8pPr lvl="7">
              <a:spcBef>
                <a:spcPts val="0"/>
              </a:spcBef>
              <a:spcAft>
                <a:spcPts val="0"/>
              </a:spcAft>
              <a:buClr>
                <a:schemeClr val="dk1"/>
              </a:buClr>
              <a:buSzPts val="1800"/>
              <a:buNone/>
              <a:defRPr sz="1800">
                <a:solidFill>
                  <a:schemeClr val="dk1"/>
                </a:solidFill>
              </a:defRPr>
            </a:lvl8pPr>
            <a:lvl9pPr lvl="8">
              <a:spcBef>
                <a:spcPts val="0"/>
              </a:spcBef>
              <a:spcAft>
                <a:spcPts val="0"/>
              </a:spcAft>
              <a:buClr>
                <a:schemeClr val="dk1"/>
              </a:buClr>
              <a:buSzPts val="1800"/>
              <a:buNone/>
              <a:defRPr sz="1800">
                <a:solidFill>
                  <a:schemeClr val="dk1"/>
                </a:solidFill>
              </a:defRPr>
            </a:lvl9pPr>
          </a:lstStyle>
          <a:p>
            <a:endParaRPr/>
          </a:p>
        </p:txBody>
      </p:sp>
      <p:sp>
        <p:nvSpPr>
          <p:cNvPr id="135" name="Google Shape;135;p16"/>
          <p:cNvSpPr txBox="1">
            <a:spLocks noGrp="1"/>
          </p:cNvSpPr>
          <p:nvPr>
            <p:ph type="body" idx="3"/>
          </p:nvPr>
        </p:nvSpPr>
        <p:spPr>
          <a:xfrm>
            <a:off x="4704450" y="3180025"/>
            <a:ext cx="3027300" cy="2661000"/>
          </a:xfrm>
          <a:prstGeom prst="rect">
            <a:avLst/>
          </a:prstGeom>
          <a:noFill/>
          <a:ln>
            <a:noFill/>
          </a:ln>
        </p:spPr>
        <p:txBody>
          <a:bodyPr spcFirstLastPara="1" wrap="square" lIns="0" tIns="0" rIns="0" bIns="0" anchor="t" anchorCtr="0">
            <a:noAutofit/>
          </a:bodyPr>
          <a:lstStyle>
            <a:lvl1pPr marL="457200" marR="0" lvl="0" indent="-292100" algn="l">
              <a:lnSpc>
                <a:spcPct val="115000"/>
              </a:lnSpc>
              <a:spcBef>
                <a:spcPts val="0"/>
              </a:spcBef>
              <a:spcAft>
                <a:spcPts val="0"/>
              </a:spcAft>
              <a:buClr>
                <a:schemeClr val="lt1"/>
              </a:buClr>
              <a:buSzPts val="1000"/>
              <a:buFont typeface="NTR"/>
              <a:buChar char="●"/>
              <a:defRPr sz="1000" i="0" u="none" strike="noStrike" cap="none">
                <a:solidFill>
                  <a:schemeClr val="lt1"/>
                </a:solidFill>
              </a:defRPr>
            </a:lvl1pPr>
            <a:lvl2pPr marL="914400" marR="0" lvl="1"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2pPr>
            <a:lvl3pPr marL="1371600" marR="0" lvl="2"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3pPr>
            <a:lvl4pPr marL="1828800" marR="0" lvl="3"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4pPr>
            <a:lvl5pPr marL="2286000" marR="0" lvl="4"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5pPr>
            <a:lvl6pPr marL="2743200" marR="0" lvl="5"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6pPr>
            <a:lvl7pPr marL="3200400" marR="0" lvl="6"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7pPr>
            <a:lvl8pPr marL="3657600" marR="0" lvl="7"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8pPr>
            <a:lvl9pPr marL="4114800" marR="0" lvl="8" indent="-292100" algn="l">
              <a:lnSpc>
                <a:spcPct val="115000"/>
              </a:lnSpc>
              <a:spcBef>
                <a:spcPts val="1000"/>
              </a:spcBef>
              <a:spcAft>
                <a:spcPts val="1000"/>
              </a:spcAft>
              <a:buClr>
                <a:srgbClr val="FFFFFF"/>
              </a:buClr>
              <a:buSzPts val="1000"/>
              <a:buFont typeface="Arial"/>
              <a:buChar char="■"/>
              <a:defRPr sz="1000" b="0" i="0" u="none" strike="noStrike" cap="none">
                <a:solidFill>
                  <a:srgbClr val="FFFFFF"/>
                </a:solidFill>
                <a:latin typeface="Arial"/>
                <a:ea typeface="Arial"/>
                <a:cs typeface="Arial"/>
                <a:sym typeface="Arial"/>
              </a:defRPr>
            </a:lvl9pPr>
          </a:lstStyle>
          <a:p>
            <a:endParaRPr/>
          </a:p>
        </p:txBody>
      </p:sp>
      <p:sp>
        <p:nvSpPr>
          <p:cNvPr id="136" name="Google Shape;136;p16"/>
          <p:cNvSpPr txBox="1">
            <a:spLocks noGrp="1"/>
          </p:cNvSpPr>
          <p:nvPr>
            <p:ph type="title" idx="4"/>
          </p:nvPr>
        </p:nvSpPr>
        <p:spPr>
          <a:xfrm>
            <a:off x="8396200" y="2365525"/>
            <a:ext cx="3027300" cy="6045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rgbClr val="FFFFFF"/>
              </a:buClr>
              <a:buSzPts val="1200"/>
              <a:buFont typeface="Arial"/>
              <a:buNone/>
              <a:defRPr sz="1200">
                <a:solidFill>
                  <a:srgbClr val="FFFFFF"/>
                </a:solidFill>
              </a:defRPr>
            </a:lvl1pPr>
            <a:lvl2pPr lvl="1">
              <a:spcBef>
                <a:spcPts val="0"/>
              </a:spcBef>
              <a:spcAft>
                <a:spcPts val="0"/>
              </a:spcAft>
              <a:buClr>
                <a:schemeClr val="dk1"/>
              </a:buClr>
              <a:buSzPts val="1800"/>
              <a:buNone/>
              <a:defRPr sz="1800">
                <a:solidFill>
                  <a:schemeClr val="dk1"/>
                </a:solidFill>
              </a:defRPr>
            </a:lvl2pPr>
            <a:lvl3pPr lvl="2">
              <a:spcBef>
                <a:spcPts val="0"/>
              </a:spcBef>
              <a:spcAft>
                <a:spcPts val="0"/>
              </a:spcAft>
              <a:buClr>
                <a:schemeClr val="dk1"/>
              </a:buClr>
              <a:buSzPts val="1800"/>
              <a:buNone/>
              <a:defRPr sz="1800">
                <a:solidFill>
                  <a:schemeClr val="dk1"/>
                </a:solidFill>
              </a:defRPr>
            </a:lvl3pPr>
            <a:lvl4pPr lvl="3">
              <a:spcBef>
                <a:spcPts val="0"/>
              </a:spcBef>
              <a:spcAft>
                <a:spcPts val="0"/>
              </a:spcAft>
              <a:buClr>
                <a:schemeClr val="dk1"/>
              </a:buClr>
              <a:buSzPts val="1800"/>
              <a:buNone/>
              <a:defRPr sz="1800">
                <a:solidFill>
                  <a:schemeClr val="dk1"/>
                </a:solidFill>
              </a:defRPr>
            </a:lvl4pPr>
            <a:lvl5pPr lvl="4">
              <a:spcBef>
                <a:spcPts val="0"/>
              </a:spcBef>
              <a:spcAft>
                <a:spcPts val="0"/>
              </a:spcAft>
              <a:buClr>
                <a:schemeClr val="dk1"/>
              </a:buClr>
              <a:buSzPts val="1800"/>
              <a:buNone/>
              <a:defRPr sz="1800">
                <a:solidFill>
                  <a:schemeClr val="dk1"/>
                </a:solidFill>
              </a:defRPr>
            </a:lvl5pPr>
            <a:lvl6pPr lvl="5">
              <a:spcBef>
                <a:spcPts val="0"/>
              </a:spcBef>
              <a:spcAft>
                <a:spcPts val="0"/>
              </a:spcAft>
              <a:buClr>
                <a:schemeClr val="dk1"/>
              </a:buClr>
              <a:buSzPts val="1800"/>
              <a:buNone/>
              <a:defRPr sz="1800">
                <a:solidFill>
                  <a:schemeClr val="dk1"/>
                </a:solidFill>
              </a:defRPr>
            </a:lvl6pPr>
            <a:lvl7pPr lvl="6">
              <a:spcBef>
                <a:spcPts val="0"/>
              </a:spcBef>
              <a:spcAft>
                <a:spcPts val="0"/>
              </a:spcAft>
              <a:buClr>
                <a:schemeClr val="dk1"/>
              </a:buClr>
              <a:buSzPts val="1800"/>
              <a:buNone/>
              <a:defRPr sz="1800">
                <a:solidFill>
                  <a:schemeClr val="dk1"/>
                </a:solidFill>
              </a:defRPr>
            </a:lvl7pPr>
            <a:lvl8pPr lvl="7">
              <a:spcBef>
                <a:spcPts val="0"/>
              </a:spcBef>
              <a:spcAft>
                <a:spcPts val="0"/>
              </a:spcAft>
              <a:buClr>
                <a:schemeClr val="dk1"/>
              </a:buClr>
              <a:buSzPts val="1800"/>
              <a:buNone/>
              <a:defRPr sz="1800">
                <a:solidFill>
                  <a:schemeClr val="dk1"/>
                </a:solidFill>
              </a:defRPr>
            </a:lvl8pPr>
            <a:lvl9pPr lvl="8">
              <a:spcBef>
                <a:spcPts val="0"/>
              </a:spcBef>
              <a:spcAft>
                <a:spcPts val="0"/>
              </a:spcAft>
              <a:buClr>
                <a:schemeClr val="dk1"/>
              </a:buClr>
              <a:buSzPts val="1800"/>
              <a:buNone/>
              <a:defRPr sz="1800">
                <a:solidFill>
                  <a:schemeClr val="dk1"/>
                </a:solidFill>
              </a:defRPr>
            </a:lvl9pPr>
          </a:lstStyle>
          <a:p>
            <a:endParaRPr/>
          </a:p>
        </p:txBody>
      </p:sp>
      <p:sp>
        <p:nvSpPr>
          <p:cNvPr id="137" name="Google Shape;137;p16"/>
          <p:cNvSpPr txBox="1">
            <a:spLocks noGrp="1"/>
          </p:cNvSpPr>
          <p:nvPr>
            <p:ph type="body" idx="5"/>
          </p:nvPr>
        </p:nvSpPr>
        <p:spPr>
          <a:xfrm>
            <a:off x="8396200" y="3180025"/>
            <a:ext cx="3027300" cy="2661000"/>
          </a:xfrm>
          <a:prstGeom prst="rect">
            <a:avLst/>
          </a:prstGeom>
          <a:noFill/>
          <a:ln>
            <a:noFill/>
          </a:ln>
        </p:spPr>
        <p:txBody>
          <a:bodyPr spcFirstLastPara="1" wrap="square" lIns="0" tIns="0" rIns="0" bIns="0" anchor="t" anchorCtr="0">
            <a:noAutofit/>
          </a:bodyPr>
          <a:lstStyle>
            <a:lvl1pPr marL="457200" marR="0" lvl="0" indent="-292100" algn="l">
              <a:lnSpc>
                <a:spcPct val="115000"/>
              </a:lnSpc>
              <a:spcBef>
                <a:spcPts val="0"/>
              </a:spcBef>
              <a:spcAft>
                <a:spcPts val="0"/>
              </a:spcAft>
              <a:buClr>
                <a:schemeClr val="lt1"/>
              </a:buClr>
              <a:buSzPts val="1000"/>
              <a:buFont typeface="NTR"/>
              <a:buChar char="●"/>
              <a:defRPr sz="1000" i="0" u="none" strike="noStrike" cap="none">
                <a:solidFill>
                  <a:schemeClr val="lt1"/>
                </a:solidFill>
              </a:defRPr>
            </a:lvl1pPr>
            <a:lvl2pPr marL="914400" marR="0" lvl="1"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2pPr>
            <a:lvl3pPr marL="1371600" marR="0" lvl="2"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3pPr>
            <a:lvl4pPr marL="1828800" marR="0" lvl="3"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4pPr>
            <a:lvl5pPr marL="2286000" marR="0" lvl="4"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5pPr>
            <a:lvl6pPr marL="2743200" marR="0" lvl="5"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6pPr>
            <a:lvl7pPr marL="3200400" marR="0" lvl="6"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7pPr>
            <a:lvl8pPr marL="3657600" marR="0" lvl="7" indent="-292100" algn="l">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8pPr>
            <a:lvl9pPr marL="4114800" marR="0" lvl="8" indent="-292100" algn="l">
              <a:lnSpc>
                <a:spcPct val="115000"/>
              </a:lnSpc>
              <a:spcBef>
                <a:spcPts val="1000"/>
              </a:spcBef>
              <a:spcAft>
                <a:spcPts val="1000"/>
              </a:spcAft>
              <a:buClr>
                <a:srgbClr val="FFFFFF"/>
              </a:buClr>
              <a:buSzPts val="1000"/>
              <a:buFont typeface="Arial"/>
              <a:buChar char="■"/>
              <a:defRPr sz="1000" b="0" i="0" u="none" strike="noStrike" cap="none">
                <a:solidFill>
                  <a:srgbClr val="FFFFFF"/>
                </a:solidFill>
                <a:latin typeface="Arial"/>
                <a:ea typeface="Arial"/>
                <a:cs typeface="Arial"/>
                <a:sym typeface="Arial"/>
              </a:defRPr>
            </a:lvl9pPr>
          </a:lstStyle>
          <a:p>
            <a:endParaRPr/>
          </a:p>
        </p:txBody>
      </p:sp>
      <p:sp>
        <p:nvSpPr>
          <p:cNvPr id="138" name="Google Shape;138;p16"/>
          <p:cNvSpPr txBox="1">
            <a:spLocks noGrp="1"/>
          </p:cNvSpPr>
          <p:nvPr>
            <p:ph type="title" idx="6"/>
          </p:nvPr>
        </p:nvSpPr>
        <p:spPr>
          <a:xfrm>
            <a:off x="4605375" y="6171300"/>
            <a:ext cx="6730200" cy="311700"/>
          </a:xfrm>
          <a:prstGeom prst="rect">
            <a:avLst/>
          </a:prstGeom>
          <a:noFill/>
          <a:ln>
            <a:noFill/>
          </a:ln>
        </p:spPr>
        <p:txBody>
          <a:bodyPr spcFirstLastPara="1" wrap="square" lIns="0" tIns="0" rIns="0" bIns="0" anchor="ctr" anchorCtr="0">
            <a:noAutofit/>
          </a:bodyPr>
          <a:lstStyle>
            <a:lvl1pPr lvl="0" algn="ctr">
              <a:lnSpc>
                <a:spcPct val="90000"/>
              </a:lnSpc>
              <a:spcBef>
                <a:spcPts val="0"/>
              </a:spcBef>
              <a:spcAft>
                <a:spcPts val="0"/>
              </a:spcAft>
              <a:buClr>
                <a:srgbClr val="FFFFFF"/>
              </a:buClr>
              <a:buSzPts val="1600"/>
              <a:buFont typeface="Arial"/>
              <a:buNone/>
              <a:defRPr sz="1600">
                <a:solidFill>
                  <a:srgbClr val="FFFFFF"/>
                </a:solidFill>
              </a:defRPr>
            </a:lvl1pPr>
            <a:lvl2pPr lvl="1">
              <a:spcBef>
                <a:spcPts val="0"/>
              </a:spcBef>
              <a:spcAft>
                <a:spcPts val="0"/>
              </a:spcAft>
              <a:buClr>
                <a:srgbClr val="FFFFFF"/>
              </a:buClr>
              <a:buSzPts val="1800"/>
              <a:buNone/>
              <a:defRPr sz="1800">
                <a:solidFill>
                  <a:srgbClr val="FFFFFF"/>
                </a:solidFill>
              </a:defRPr>
            </a:lvl2pPr>
            <a:lvl3pPr lvl="2">
              <a:spcBef>
                <a:spcPts val="0"/>
              </a:spcBef>
              <a:spcAft>
                <a:spcPts val="0"/>
              </a:spcAft>
              <a:buClr>
                <a:srgbClr val="FFFFFF"/>
              </a:buClr>
              <a:buSzPts val="1800"/>
              <a:buNone/>
              <a:defRPr sz="1800">
                <a:solidFill>
                  <a:srgbClr val="FFFFFF"/>
                </a:solidFill>
              </a:defRPr>
            </a:lvl3pPr>
            <a:lvl4pPr lvl="3">
              <a:spcBef>
                <a:spcPts val="0"/>
              </a:spcBef>
              <a:spcAft>
                <a:spcPts val="0"/>
              </a:spcAft>
              <a:buClr>
                <a:srgbClr val="FFFFFF"/>
              </a:buClr>
              <a:buSzPts val="1800"/>
              <a:buNone/>
              <a:defRPr sz="1800">
                <a:solidFill>
                  <a:srgbClr val="FFFFFF"/>
                </a:solidFill>
              </a:defRPr>
            </a:lvl4pPr>
            <a:lvl5pPr lvl="4">
              <a:spcBef>
                <a:spcPts val="0"/>
              </a:spcBef>
              <a:spcAft>
                <a:spcPts val="0"/>
              </a:spcAft>
              <a:buClr>
                <a:srgbClr val="FFFFFF"/>
              </a:buClr>
              <a:buSzPts val="1800"/>
              <a:buNone/>
              <a:defRPr sz="1800">
                <a:solidFill>
                  <a:srgbClr val="FFFFFF"/>
                </a:solidFill>
              </a:defRPr>
            </a:lvl5pPr>
            <a:lvl6pPr lvl="5">
              <a:spcBef>
                <a:spcPts val="0"/>
              </a:spcBef>
              <a:spcAft>
                <a:spcPts val="0"/>
              </a:spcAft>
              <a:buClr>
                <a:srgbClr val="FFFFFF"/>
              </a:buClr>
              <a:buSzPts val="1800"/>
              <a:buNone/>
              <a:defRPr sz="1800">
                <a:solidFill>
                  <a:srgbClr val="FFFFFF"/>
                </a:solidFill>
              </a:defRPr>
            </a:lvl6pPr>
            <a:lvl7pPr lvl="6">
              <a:spcBef>
                <a:spcPts val="0"/>
              </a:spcBef>
              <a:spcAft>
                <a:spcPts val="0"/>
              </a:spcAft>
              <a:buClr>
                <a:srgbClr val="FFFFFF"/>
              </a:buClr>
              <a:buSzPts val="1800"/>
              <a:buNone/>
              <a:defRPr sz="1800">
                <a:solidFill>
                  <a:srgbClr val="FFFFFF"/>
                </a:solidFill>
              </a:defRPr>
            </a:lvl7pPr>
            <a:lvl8pPr lvl="7">
              <a:spcBef>
                <a:spcPts val="0"/>
              </a:spcBef>
              <a:spcAft>
                <a:spcPts val="0"/>
              </a:spcAft>
              <a:buClr>
                <a:srgbClr val="FFFFFF"/>
              </a:buClr>
              <a:buSzPts val="1800"/>
              <a:buNone/>
              <a:defRPr sz="1800">
                <a:solidFill>
                  <a:srgbClr val="FFFFFF"/>
                </a:solidFill>
              </a:defRPr>
            </a:lvl8pPr>
            <a:lvl9pPr lvl="8">
              <a:spcBef>
                <a:spcPts val="0"/>
              </a:spcBef>
              <a:spcAft>
                <a:spcPts val="0"/>
              </a:spcAft>
              <a:buClr>
                <a:srgbClr val="FFFFFF"/>
              </a:buClr>
              <a:buSzPts val="1800"/>
              <a:buNone/>
              <a:defRPr sz="1800">
                <a:solidFill>
                  <a:srgbClr val="FFFFFF"/>
                </a:solidFill>
              </a:defRPr>
            </a:lvl9pPr>
          </a:lstStyle>
          <a:p>
            <a:endParaRPr/>
          </a:p>
        </p:txBody>
      </p:sp>
      <p:sp>
        <p:nvSpPr>
          <p:cNvPr id="139" name="Google Shape;139;p16"/>
          <p:cNvSpPr txBox="1">
            <a:spLocks noGrp="1"/>
          </p:cNvSpPr>
          <p:nvPr>
            <p:ph type="title" idx="7"/>
          </p:nvPr>
        </p:nvSpPr>
        <p:spPr>
          <a:xfrm>
            <a:off x="685800" y="337850"/>
            <a:ext cx="7758300" cy="716700"/>
          </a:xfrm>
          <a:prstGeom prst="rect">
            <a:avLst/>
          </a:prstGeom>
          <a:noFill/>
          <a:ln>
            <a:noFill/>
          </a:ln>
        </p:spPr>
        <p:txBody>
          <a:bodyPr spcFirstLastPara="1" wrap="square" lIns="68575" tIns="68575" rIns="68575" bIns="68575" anchor="ctr" anchorCtr="0">
            <a:noAutofit/>
          </a:bodyPr>
          <a:lstStyle>
            <a:lvl1pPr marR="0" lvl="0" algn="l" rtl="0">
              <a:lnSpc>
                <a:spcPct val="90000"/>
              </a:lnSpc>
              <a:spcBef>
                <a:spcPts val="1067"/>
              </a:spcBef>
              <a:spcAft>
                <a:spcPts val="0"/>
              </a:spcAft>
              <a:buClr>
                <a:schemeClr val="dk1"/>
              </a:buClr>
              <a:buSzPts val="1100"/>
              <a:buFont typeface="Arial"/>
              <a:buNone/>
              <a:defRPr sz="20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9pPr>
          </a:lstStyle>
          <a:p>
            <a:endParaRPr/>
          </a:p>
        </p:txBody>
      </p:sp>
      <p:grpSp>
        <p:nvGrpSpPr>
          <p:cNvPr id="140" name="Google Shape;140;p16"/>
          <p:cNvGrpSpPr/>
          <p:nvPr/>
        </p:nvGrpSpPr>
        <p:grpSpPr>
          <a:xfrm>
            <a:off x="685800" y="6412400"/>
            <a:ext cx="3312073" cy="228604"/>
            <a:chOff x="685800" y="6392349"/>
            <a:chExt cx="3312073" cy="215400"/>
          </a:xfrm>
        </p:grpSpPr>
        <p:sp>
          <p:nvSpPr>
            <p:cNvPr id="141" name="Google Shape;141;p16"/>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42" name="Google Shape;142;p16"/>
            <p:cNvSpPr/>
            <p:nvPr/>
          </p:nvSpPr>
          <p:spPr>
            <a:xfrm>
              <a:off x="1907473" y="6392349"/>
              <a:ext cx="20904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er-profile-3">
  <p:cSld name="customer-profile 2_1">
    <p:spTree>
      <p:nvGrpSpPr>
        <p:cNvPr id="1" name="Shape 143"/>
        <p:cNvGrpSpPr/>
        <p:nvPr/>
      </p:nvGrpSpPr>
      <p:grpSpPr>
        <a:xfrm>
          <a:off x="0" y="0"/>
          <a:ext cx="0" cy="0"/>
          <a:chOff x="0" y="0"/>
          <a:chExt cx="0" cy="0"/>
        </a:xfrm>
      </p:grpSpPr>
      <p:sp>
        <p:nvSpPr>
          <p:cNvPr id="144" name="Google Shape;144;p17"/>
          <p:cNvSpPr/>
          <p:nvPr/>
        </p:nvSpPr>
        <p:spPr>
          <a:xfrm>
            <a:off x="7525325" y="0"/>
            <a:ext cx="46665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aphicFrame>
        <p:nvGraphicFramePr>
          <p:cNvPr id="145" name="Google Shape;145;p17"/>
          <p:cNvGraphicFramePr/>
          <p:nvPr/>
        </p:nvGraphicFramePr>
        <p:xfrm>
          <a:off x="685763" y="2047691"/>
          <a:ext cx="10956875" cy="4316900"/>
        </p:xfrm>
        <a:graphic>
          <a:graphicData uri="http://schemas.openxmlformats.org/drawingml/2006/table">
            <a:tbl>
              <a:tblPr>
                <a:noFill/>
                <a:tableStyleId>{7406E0E3-FE4D-47DF-B81F-BEE63F1AB42F}</a:tableStyleId>
              </a:tblPr>
              <a:tblGrid>
                <a:gridCol w="3652325">
                  <a:extLst>
                    <a:ext uri="{9D8B030D-6E8A-4147-A177-3AD203B41FA5}">
                      <a16:colId xmlns:a16="http://schemas.microsoft.com/office/drawing/2014/main" val="20000"/>
                    </a:ext>
                  </a:extLst>
                </a:gridCol>
                <a:gridCol w="3652325">
                  <a:extLst>
                    <a:ext uri="{9D8B030D-6E8A-4147-A177-3AD203B41FA5}">
                      <a16:colId xmlns:a16="http://schemas.microsoft.com/office/drawing/2014/main" val="20001"/>
                    </a:ext>
                  </a:extLst>
                </a:gridCol>
                <a:gridCol w="3652225">
                  <a:extLst>
                    <a:ext uri="{9D8B030D-6E8A-4147-A177-3AD203B41FA5}">
                      <a16:colId xmlns:a16="http://schemas.microsoft.com/office/drawing/2014/main" val="20002"/>
                    </a:ext>
                  </a:extLst>
                </a:gridCol>
              </a:tblGrid>
              <a:tr h="4316900">
                <a:tc>
                  <a:txBody>
                    <a:bodyPr/>
                    <a:lstStyle/>
                    <a:p>
                      <a:pPr marL="0" marR="0" lvl="0" indent="0" algn="l" rtl="0">
                        <a:lnSpc>
                          <a:spcPct val="150000"/>
                        </a:lnSpc>
                        <a:spcBef>
                          <a:spcPts val="0"/>
                        </a:spcBef>
                        <a:spcAft>
                          <a:spcPts val="0"/>
                        </a:spcAft>
                        <a:buClr>
                          <a:schemeClr val="dk1"/>
                        </a:buClr>
                        <a:buSzPts val="1800"/>
                        <a:buFont typeface="Arial"/>
                        <a:buNone/>
                      </a:pPr>
                      <a:r>
                        <a:rPr lang="en-US" sz="1800" b="1"/>
                        <a:t>Challenges</a:t>
                      </a:r>
                      <a:endParaRPr sz="1000">
                        <a:solidFill>
                          <a:schemeClr val="dk1"/>
                        </a:solidFill>
                      </a:endParaRPr>
                    </a:p>
                  </a:txBody>
                  <a:tcPr marL="360000" marR="360000" marT="360000" marB="360000">
                    <a:lnL w="9525" cap="flat" cmpd="sng">
                      <a:solidFill>
                        <a:srgbClr val="9E9E9E">
                          <a:alpha val="0"/>
                        </a:srgbClr>
                      </a:solidFill>
                      <a:prstDash val="solid"/>
                      <a:round/>
                      <a:headEnd type="none" w="sm" len="sm"/>
                      <a:tailEnd type="none" w="sm" len="sm"/>
                    </a:lnL>
                    <a:lnR w="9525" cap="flat" cmpd="sng">
                      <a:solidFill>
                        <a:srgbClr val="F3F3F3"/>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rgbClr val="F3F3F3"/>
                    </a:solidFill>
                  </a:tcPr>
                </a:tc>
                <a:tc>
                  <a:txBody>
                    <a:bodyPr/>
                    <a:lstStyle/>
                    <a:p>
                      <a:pPr marL="0" marR="0" lvl="0" indent="0" algn="l" rtl="0">
                        <a:lnSpc>
                          <a:spcPct val="150000"/>
                        </a:lnSpc>
                        <a:spcBef>
                          <a:spcPts val="0"/>
                        </a:spcBef>
                        <a:spcAft>
                          <a:spcPts val="0"/>
                        </a:spcAft>
                        <a:buClr>
                          <a:srgbClr val="FFFFFF"/>
                        </a:buClr>
                        <a:buSzPts val="1800"/>
                        <a:buFont typeface="Arial"/>
                        <a:buNone/>
                      </a:pPr>
                      <a:r>
                        <a:rPr lang="en-US" sz="1800" b="1">
                          <a:solidFill>
                            <a:srgbClr val="FFFFFF"/>
                          </a:solidFill>
                        </a:rPr>
                        <a:t>Solutions</a:t>
                      </a:r>
                      <a:endParaRPr sz="700">
                        <a:solidFill>
                          <a:srgbClr val="FFFFFF"/>
                        </a:solidFill>
                      </a:endParaRPr>
                    </a:p>
                  </a:txBody>
                  <a:tcPr marL="360000" marR="360000" marT="360000" marB="360000">
                    <a:lnL w="9525" cap="flat" cmpd="sng">
                      <a:solidFill>
                        <a:srgbClr val="F3F3F3"/>
                      </a:solidFill>
                      <a:prstDash val="solid"/>
                      <a:round/>
                      <a:headEnd type="none" w="sm" len="sm"/>
                      <a:tailEnd type="none" w="sm" len="sm"/>
                    </a:lnL>
                    <a:lnR w="9525" cap="flat" cmpd="sng">
                      <a:solidFill>
                        <a:srgbClr val="F3F3F3"/>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chemeClr val="accent4"/>
                    </a:solidFill>
                  </a:tcPr>
                </a:tc>
                <a:tc>
                  <a:txBody>
                    <a:bodyPr/>
                    <a:lstStyle/>
                    <a:p>
                      <a:pPr marL="0" marR="0" lvl="0" indent="0" algn="l" rtl="0">
                        <a:lnSpc>
                          <a:spcPct val="150000"/>
                        </a:lnSpc>
                        <a:spcBef>
                          <a:spcPts val="0"/>
                        </a:spcBef>
                        <a:spcAft>
                          <a:spcPts val="0"/>
                        </a:spcAft>
                        <a:buClr>
                          <a:srgbClr val="FFFFFF"/>
                        </a:buClr>
                        <a:buSzPts val="1800"/>
                        <a:buFont typeface="Arial"/>
                        <a:buNone/>
                      </a:pPr>
                      <a:r>
                        <a:rPr lang="en-US" sz="1800" b="1">
                          <a:solidFill>
                            <a:srgbClr val="FFFFFF"/>
                          </a:solidFill>
                        </a:rPr>
                        <a:t>Benefits</a:t>
                      </a:r>
                      <a:endParaRPr sz="1200" b="1">
                        <a:solidFill>
                          <a:srgbClr val="FFFFFF"/>
                        </a:solidFill>
                      </a:endParaRPr>
                    </a:p>
                  </a:txBody>
                  <a:tcPr marL="360000" marR="360000" marT="360000" marB="360000">
                    <a:lnL w="9525" cap="flat" cmpd="sng">
                      <a:solidFill>
                        <a:srgbClr val="F3F3F3"/>
                      </a:solidFill>
                      <a:prstDash val="solid"/>
                      <a:round/>
                      <a:headEnd type="none" w="sm" len="sm"/>
                      <a:tailEnd type="none" w="sm" len="sm"/>
                    </a:lnL>
                    <a:lnR w="9525" cap="flat" cmpd="sng">
                      <a:solidFill>
                        <a:srgbClr val="F3F3F3">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chemeClr val="accent4"/>
                    </a:solidFill>
                  </a:tcPr>
                </a:tc>
                <a:extLst>
                  <a:ext uri="{0D108BD9-81ED-4DB2-BD59-A6C34878D82A}">
                    <a16:rowId xmlns:a16="http://schemas.microsoft.com/office/drawing/2014/main" val="10000"/>
                  </a:ext>
                </a:extLst>
              </a:tr>
            </a:tbl>
          </a:graphicData>
        </a:graphic>
      </p:graphicFrame>
      <p:sp>
        <p:nvSpPr>
          <p:cNvPr id="146" name="Google Shape;146;p17"/>
          <p:cNvSpPr/>
          <p:nvPr/>
        </p:nvSpPr>
        <p:spPr>
          <a:xfrm>
            <a:off x="685800" y="355301"/>
            <a:ext cx="1461900" cy="1461900"/>
          </a:xfrm>
          <a:prstGeom prst="rect">
            <a:avLst/>
          </a:prstGeom>
          <a:solidFill>
            <a:schemeClr val="lt1"/>
          </a:solidFill>
          <a:ln>
            <a:noFill/>
          </a:ln>
          <a:effectLst>
            <a:outerShdw blurRad="254000" dist="38100" dir="5400000" algn="t" rotWithShape="0">
              <a:srgbClr val="000000">
                <a:alpha val="2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600"/>
              <a:buFont typeface="Calibri"/>
              <a:buNone/>
            </a:pPr>
            <a:endParaRPr sz="3600" b="0" i="0" u="none" strike="noStrike" cap="none">
              <a:solidFill>
                <a:srgbClr val="FFFFFF"/>
              </a:solidFill>
              <a:latin typeface="Calibri"/>
              <a:ea typeface="Calibri"/>
              <a:cs typeface="Calibri"/>
              <a:sym typeface="Calibri"/>
            </a:endParaRPr>
          </a:p>
        </p:txBody>
      </p:sp>
      <p:sp>
        <p:nvSpPr>
          <p:cNvPr id="147" name="Google Shape;147;p17"/>
          <p:cNvSpPr txBox="1">
            <a:spLocks noGrp="1"/>
          </p:cNvSpPr>
          <p:nvPr>
            <p:ph type="title"/>
          </p:nvPr>
        </p:nvSpPr>
        <p:spPr>
          <a:xfrm>
            <a:off x="941725" y="2822725"/>
            <a:ext cx="3027300" cy="604500"/>
          </a:xfrm>
          <a:prstGeom prst="rect">
            <a:avLst/>
          </a:prstGeom>
          <a:noFill/>
          <a:ln>
            <a:noFill/>
          </a:ln>
        </p:spPr>
        <p:txBody>
          <a:bodyPr spcFirstLastPara="1" wrap="square" lIns="0" tIns="0" rIns="0" bIns="0" anchor="t" anchorCtr="0">
            <a:noAutofit/>
          </a:bodyPr>
          <a:lstStyle>
            <a:lvl1pPr lvl="0" algn="l" rtl="0">
              <a:lnSpc>
                <a:spcPct val="100000"/>
              </a:lnSpc>
              <a:spcBef>
                <a:spcPts val="0"/>
              </a:spcBef>
              <a:spcAft>
                <a:spcPts val="0"/>
              </a:spcAft>
              <a:buClr>
                <a:schemeClr val="dk1"/>
              </a:buClr>
              <a:buSzPts val="1200"/>
              <a:buFont typeface="Arial"/>
              <a:buNone/>
              <a:defRPr sz="1200">
                <a:solidFill>
                  <a:schemeClr val="dk1"/>
                </a:solidFill>
              </a:defRPr>
            </a:lvl1pPr>
            <a:lvl2pPr lvl="1" rtl="0">
              <a:spcBef>
                <a:spcPts val="0"/>
              </a:spcBef>
              <a:spcAft>
                <a:spcPts val="0"/>
              </a:spcAft>
              <a:buClr>
                <a:schemeClr val="dk1"/>
              </a:buClr>
              <a:buSzPts val="1800"/>
              <a:buNone/>
              <a:defRPr sz="1800">
                <a:solidFill>
                  <a:schemeClr val="dk1"/>
                </a:solidFill>
              </a:defRPr>
            </a:lvl2pPr>
            <a:lvl3pPr lvl="2" rtl="0">
              <a:spcBef>
                <a:spcPts val="0"/>
              </a:spcBef>
              <a:spcAft>
                <a:spcPts val="0"/>
              </a:spcAft>
              <a:buClr>
                <a:schemeClr val="dk1"/>
              </a:buClr>
              <a:buSzPts val="1800"/>
              <a:buNone/>
              <a:defRPr sz="1800">
                <a:solidFill>
                  <a:schemeClr val="dk1"/>
                </a:solidFill>
              </a:defRPr>
            </a:lvl3pPr>
            <a:lvl4pPr lvl="3" rtl="0">
              <a:spcBef>
                <a:spcPts val="0"/>
              </a:spcBef>
              <a:spcAft>
                <a:spcPts val="0"/>
              </a:spcAft>
              <a:buClr>
                <a:schemeClr val="dk1"/>
              </a:buClr>
              <a:buSzPts val="1800"/>
              <a:buNone/>
              <a:defRPr sz="1800">
                <a:solidFill>
                  <a:schemeClr val="dk1"/>
                </a:solidFill>
              </a:defRPr>
            </a:lvl4pPr>
            <a:lvl5pPr lvl="4" rtl="0">
              <a:spcBef>
                <a:spcPts val="0"/>
              </a:spcBef>
              <a:spcAft>
                <a:spcPts val="0"/>
              </a:spcAft>
              <a:buClr>
                <a:schemeClr val="dk1"/>
              </a:buClr>
              <a:buSzPts val="1800"/>
              <a:buNone/>
              <a:defRPr sz="1800">
                <a:solidFill>
                  <a:schemeClr val="dk1"/>
                </a:solidFill>
              </a:defRPr>
            </a:lvl5pPr>
            <a:lvl6pPr lvl="5" rtl="0">
              <a:spcBef>
                <a:spcPts val="0"/>
              </a:spcBef>
              <a:spcAft>
                <a:spcPts val="0"/>
              </a:spcAft>
              <a:buClr>
                <a:schemeClr val="dk1"/>
              </a:buClr>
              <a:buSzPts val="1800"/>
              <a:buNone/>
              <a:defRPr sz="1800">
                <a:solidFill>
                  <a:schemeClr val="dk1"/>
                </a:solidFill>
              </a:defRPr>
            </a:lvl6pPr>
            <a:lvl7pPr lvl="6" rtl="0">
              <a:spcBef>
                <a:spcPts val="0"/>
              </a:spcBef>
              <a:spcAft>
                <a:spcPts val="0"/>
              </a:spcAft>
              <a:buClr>
                <a:schemeClr val="dk1"/>
              </a:buClr>
              <a:buSzPts val="1800"/>
              <a:buNone/>
              <a:defRPr sz="1800">
                <a:solidFill>
                  <a:schemeClr val="dk1"/>
                </a:solidFill>
              </a:defRPr>
            </a:lvl7pPr>
            <a:lvl8pPr lvl="7" rtl="0">
              <a:spcBef>
                <a:spcPts val="0"/>
              </a:spcBef>
              <a:spcAft>
                <a:spcPts val="0"/>
              </a:spcAft>
              <a:buClr>
                <a:schemeClr val="dk1"/>
              </a:buClr>
              <a:buSzPts val="1800"/>
              <a:buNone/>
              <a:defRPr sz="1800">
                <a:solidFill>
                  <a:schemeClr val="dk1"/>
                </a:solidFill>
              </a:defRPr>
            </a:lvl8pPr>
            <a:lvl9pPr lvl="8" rtl="0">
              <a:spcBef>
                <a:spcPts val="0"/>
              </a:spcBef>
              <a:spcAft>
                <a:spcPts val="0"/>
              </a:spcAft>
              <a:buClr>
                <a:schemeClr val="dk1"/>
              </a:buClr>
              <a:buSzPts val="1800"/>
              <a:buNone/>
              <a:defRPr sz="1800">
                <a:solidFill>
                  <a:schemeClr val="dk1"/>
                </a:solidFill>
              </a:defRPr>
            </a:lvl9pPr>
          </a:lstStyle>
          <a:p>
            <a:endParaRPr/>
          </a:p>
        </p:txBody>
      </p:sp>
      <p:sp>
        <p:nvSpPr>
          <p:cNvPr id="148" name="Google Shape;148;p17"/>
          <p:cNvSpPr txBox="1">
            <a:spLocks noGrp="1"/>
          </p:cNvSpPr>
          <p:nvPr>
            <p:ph type="body" idx="1"/>
          </p:nvPr>
        </p:nvSpPr>
        <p:spPr>
          <a:xfrm>
            <a:off x="941725" y="3637325"/>
            <a:ext cx="3027300" cy="2661000"/>
          </a:xfrm>
          <a:prstGeom prst="rect">
            <a:avLst/>
          </a:prstGeom>
          <a:noFill/>
          <a:ln>
            <a:noFill/>
          </a:ln>
        </p:spPr>
        <p:txBody>
          <a:bodyPr spcFirstLastPara="1" wrap="square" lIns="0" tIns="0" rIns="0" bIns="0" anchor="t" anchorCtr="0">
            <a:noAutofit/>
          </a:bodyPr>
          <a:lstStyle>
            <a:lvl1pPr marL="457200" marR="0" lvl="0" indent="-292100" algn="l" rtl="0">
              <a:lnSpc>
                <a:spcPct val="115000"/>
              </a:lnSpc>
              <a:spcBef>
                <a:spcPts val="0"/>
              </a:spcBef>
              <a:spcAft>
                <a:spcPts val="0"/>
              </a:spcAft>
              <a:buClr>
                <a:schemeClr val="dk1"/>
              </a:buClr>
              <a:buSzPts val="1000"/>
              <a:buFont typeface="NTR"/>
              <a:buChar char="●"/>
              <a:defRPr sz="1000" i="0" u="none" strike="noStrike" cap="none">
                <a:solidFill>
                  <a:schemeClr val="dk1"/>
                </a:solidFill>
              </a:defRPr>
            </a:lvl1pPr>
            <a:lvl2pPr marL="914400" marR="0" lvl="1" indent="-292100" algn="l" rtl="0">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2pPr>
            <a:lvl3pPr marL="1371600" marR="0" lvl="2" indent="-292100" algn="l" rtl="0">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3pPr>
            <a:lvl4pPr marL="1828800" marR="0" lvl="3" indent="-292100" algn="l" rtl="0">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4pPr>
            <a:lvl5pPr marL="2286000" marR="0" lvl="4" indent="-292100" algn="l" rtl="0">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5pPr>
            <a:lvl6pPr marL="2743200" marR="0" lvl="5" indent="-292100" algn="l" rtl="0">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6pPr>
            <a:lvl7pPr marL="3200400" marR="0" lvl="6" indent="-292100" algn="l" rtl="0">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7pPr>
            <a:lvl8pPr marL="3657600" marR="0" lvl="7" indent="-292100" algn="l" rtl="0">
              <a:lnSpc>
                <a:spcPct val="115000"/>
              </a:lnSpc>
              <a:spcBef>
                <a:spcPts val="1000"/>
              </a:spcBef>
              <a:spcAft>
                <a:spcPts val="0"/>
              </a:spcAft>
              <a:buClr>
                <a:srgbClr val="565656"/>
              </a:buClr>
              <a:buSzPts val="1000"/>
              <a:buFont typeface="Arial"/>
              <a:buChar char="○"/>
              <a:defRPr sz="1000" b="0" i="0" u="none" strike="noStrike" cap="none">
                <a:solidFill>
                  <a:srgbClr val="565656"/>
                </a:solidFill>
                <a:latin typeface="Arial"/>
                <a:ea typeface="Arial"/>
                <a:cs typeface="Arial"/>
                <a:sym typeface="Arial"/>
              </a:defRPr>
            </a:lvl8pPr>
            <a:lvl9pPr marL="4114800" marR="0" lvl="8" indent="-292100" algn="l" rtl="0">
              <a:lnSpc>
                <a:spcPct val="115000"/>
              </a:lnSpc>
              <a:spcBef>
                <a:spcPts val="1000"/>
              </a:spcBef>
              <a:spcAft>
                <a:spcPts val="1000"/>
              </a:spcAft>
              <a:buClr>
                <a:srgbClr val="565656"/>
              </a:buClr>
              <a:buSzPts val="1000"/>
              <a:buFont typeface="Arial"/>
              <a:buChar char="■"/>
              <a:defRPr sz="1000" b="0" i="0" u="none" strike="noStrike" cap="none">
                <a:solidFill>
                  <a:srgbClr val="565656"/>
                </a:solidFill>
                <a:latin typeface="Arial"/>
                <a:ea typeface="Arial"/>
                <a:cs typeface="Arial"/>
                <a:sym typeface="Arial"/>
              </a:defRPr>
            </a:lvl9pPr>
          </a:lstStyle>
          <a:p>
            <a:endParaRPr/>
          </a:p>
        </p:txBody>
      </p:sp>
      <p:sp>
        <p:nvSpPr>
          <p:cNvPr id="149" name="Google Shape;149;p17"/>
          <p:cNvSpPr txBox="1">
            <a:spLocks noGrp="1"/>
          </p:cNvSpPr>
          <p:nvPr>
            <p:ph type="title" idx="2"/>
          </p:nvPr>
        </p:nvSpPr>
        <p:spPr>
          <a:xfrm>
            <a:off x="4616459" y="2822725"/>
            <a:ext cx="3027300" cy="604500"/>
          </a:xfrm>
          <a:prstGeom prst="rect">
            <a:avLst/>
          </a:prstGeom>
          <a:noFill/>
          <a:ln>
            <a:noFill/>
          </a:ln>
        </p:spPr>
        <p:txBody>
          <a:bodyPr spcFirstLastPara="1" wrap="square" lIns="0" tIns="0" rIns="0" bIns="0" anchor="t" anchorCtr="0">
            <a:noAutofit/>
          </a:bodyPr>
          <a:lstStyle>
            <a:lvl1pPr lvl="0" algn="l" rtl="0">
              <a:lnSpc>
                <a:spcPct val="100000"/>
              </a:lnSpc>
              <a:spcBef>
                <a:spcPts val="0"/>
              </a:spcBef>
              <a:spcAft>
                <a:spcPts val="0"/>
              </a:spcAft>
              <a:buClr>
                <a:srgbClr val="FFFFFF"/>
              </a:buClr>
              <a:buSzPts val="1200"/>
              <a:buFont typeface="Arial"/>
              <a:buNone/>
              <a:defRPr sz="1200">
                <a:solidFill>
                  <a:srgbClr val="FFFFFF"/>
                </a:solidFill>
              </a:defRPr>
            </a:lvl1pPr>
            <a:lvl2pPr lvl="1" rtl="0">
              <a:spcBef>
                <a:spcPts val="0"/>
              </a:spcBef>
              <a:spcAft>
                <a:spcPts val="0"/>
              </a:spcAft>
              <a:buClr>
                <a:schemeClr val="dk1"/>
              </a:buClr>
              <a:buSzPts val="1800"/>
              <a:buNone/>
              <a:defRPr sz="1800">
                <a:solidFill>
                  <a:schemeClr val="dk1"/>
                </a:solidFill>
              </a:defRPr>
            </a:lvl2pPr>
            <a:lvl3pPr lvl="2" rtl="0">
              <a:spcBef>
                <a:spcPts val="0"/>
              </a:spcBef>
              <a:spcAft>
                <a:spcPts val="0"/>
              </a:spcAft>
              <a:buClr>
                <a:schemeClr val="dk1"/>
              </a:buClr>
              <a:buSzPts val="1800"/>
              <a:buNone/>
              <a:defRPr sz="1800">
                <a:solidFill>
                  <a:schemeClr val="dk1"/>
                </a:solidFill>
              </a:defRPr>
            </a:lvl3pPr>
            <a:lvl4pPr lvl="3" rtl="0">
              <a:spcBef>
                <a:spcPts val="0"/>
              </a:spcBef>
              <a:spcAft>
                <a:spcPts val="0"/>
              </a:spcAft>
              <a:buClr>
                <a:schemeClr val="dk1"/>
              </a:buClr>
              <a:buSzPts val="1800"/>
              <a:buNone/>
              <a:defRPr sz="1800">
                <a:solidFill>
                  <a:schemeClr val="dk1"/>
                </a:solidFill>
              </a:defRPr>
            </a:lvl4pPr>
            <a:lvl5pPr lvl="4" rtl="0">
              <a:spcBef>
                <a:spcPts val="0"/>
              </a:spcBef>
              <a:spcAft>
                <a:spcPts val="0"/>
              </a:spcAft>
              <a:buClr>
                <a:schemeClr val="dk1"/>
              </a:buClr>
              <a:buSzPts val="1800"/>
              <a:buNone/>
              <a:defRPr sz="1800">
                <a:solidFill>
                  <a:schemeClr val="dk1"/>
                </a:solidFill>
              </a:defRPr>
            </a:lvl5pPr>
            <a:lvl6pPr lvl="5" rtl="0">
              <a:spcBef>
                <a:spcPts val="0"/>
              </a:spcBef>
              <a:spcAft>
                <a:spcPts val="0"/>
              </a:spcAft>
              <a:buClr>
                <a:schemeClr val="dk1"/>
              </a:buClr>
              <a:buSzPts val="1800"/>
              <a:buNone/>
              <a:defRPr sz="1800">
                <a:solidFill>
                  <a:schemeClr val="dk1"/>
                </a:solidFill>
              </a:defRPr>
            </a:lvl6pPr>
            <a:lvl7pPr lvl="6" rtl="0">
              <a:spcBef>
                <a:spcPts val="0"/>
              </a:spcBef>
              <a:spcAft>
                <a:spcPts val="0"/>
              </a:spcAft>
              <a:buClr>
                <a:schemeClr val="dk1"/>
              </a:buClr>
              <a:buSzPts val="1800"/>
              <a:buNone/>
              <a:defRPr sz="1800">
                <a:solidFill>
                  <a:schemeClr val="dk1"/>
                </a:solidFill>
              </a:defRPr>
            </a:lvl7pPr>
            <a:lvl8pPr lvl="7" rtl="0">
              <a:spcBef>
                <a:spcPts val="0"/>
              </a:spcBef>
              <a:spcAft>
                <a:spcPts val="0"/>
              </a:spcAft>
              <a:buClr>
                <a:schemeClr val="dk1"/>
              </a:buClr>
              <a:buSzPts val="1800"/>
              <a:buNone/>
              <a:defRPr sz="1800">
                <a:solidFill>
                  <a:schemeClr val="dk1"/>
                </a:solidFill>
              </a:defRPr>
            </a:lvl8pPr>
            <a:lvl9pPr lvl="8" rtl="0">
              <a:spcBef>
                <a:spcPts val="0"/>
              </a:spcBef>
              <a:spcAft>
                <a:spcPts val="0"/>
              </a:spcAft>
              <a:buClr>
                <a:schemeClr val="dk1"/>
              </a:buClr>
              <a:buSzPts val="1800"/>
              <a:buNone/>
              <a:defRPr sz="1800">
                <a:solidFill>
                  <a:schemeClr val="dk1"/>
                </a:solidFill>
              </a:defRPr>
            </a:lvl9pPr>
          </a:lstStyle>
          <a:p>
            <a:endParaRPr/>
          </a:p>
        </p:txBody>
      </p:sp>
      <p:sp>
        <p:nvSpPr>
          <p:cNvPr id="150" name="Google Shape;150;p17"/>
          <p:cNvSpPr txBox="1">
            <a:spLocks noGrp="1"/>
          </p:cNvSpPr>
          <p:nvPr>
            <p:ph type="body" idx="3"/>
          </p:nvPr>
        </p:nvSpPr>
        <p:spPr>
          <a:xfrm>
            <a:off x="4616450" y="3637225"/>
            <a:ext cx="3027300" cy="2661000"/>
          </a:xfrm>
          <a:prstGeom prst="rect">
            <a:avLst/>
          </a:prstGeom>
          <a:noFill/>
          <a:ln>
            <a:noFill/>
          </a:ln>
        </p:spPr>
        <p:txBody>
          <a:bodyPr spcFirstLastPara="1" wrap="square" lIns="0" tIns="0" rIns="0" bIns="0" anchor="t" anchorCtr="0">
            <a:noAutofit/>
          </a:bodyPr>
          <a:lstStyle>
            <a:lvl1pPr marL="457200" marR="0" lvl="0" indent="-292100" algn="l" rtl="0">
              <a:lnSpc>
                <a:spcPct val="115000"/>
              </a:lnSpc>
              <a:spcBef>
                <a:spcPts val="0"/>
              </a:spcBef>
              <a:spcAft>
                <a:spcPts val="0"/>
              </a:spcAft>
              <a:buClr>
                <a:schemeClr val="lt1"/>
              </a:buClr>
              <a:buSzPts val="1000"/>
              <a:buFont typeface="NTR"/>
              <a:buChar char="●"/>
              <a:defRPr sz="1000" i="0" u="none" strike="noStrike" cap="none">
                <a:solidFill>
                  <a:schemeClr val="lt1"/>
                </a:solidFill>
              </a:defRPr>
            </a:lvl1pPr>
            <a:lvl2pPr marL="914400" marR="0" lvl="1"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2pPr>
            <a:lvl3pPr marL="1371600" marR="0" lvl="2"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3pPr>
            <a:lvl4pPr marL="1828800" marR="0" lvl="3"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4pPr>
            <a:lvl5pPr marL="2286000" marR="0" lvl="4"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5pPr>
            <a:lvl6pPr marL="2743200" marR="0" lvl="5"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6pPr>
            <a:lvl7pPr marL="3200400" marR="0" lvl="6"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7pPr>
            <a:lvl8pPr marL="3657600" marR="0" lvl="7"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8pPr>
            <a:lvl9pPr marL="4114800" marR="0" lvl="8" indent="-292100" algn="l" rtl="0">
              <a:lnSpc>
                <a:spcPct val="115000"/>
              </a:lnSpc>
              <a:spcBef>
                <a:spcPts val="1000"/>
              </a:spcBef>
              <a:spcAft>
                <a:spcPts val="1000"/>
              </a:spcAft>
              <a:buClr>
                <a:srgbClr val="FFFFFF"/>
              </a:buClr>
              <a:buSzPts val="1000"/>
              <a:buFont typeface="Arial"/>
              <a:buChar char="■"/>
              <a:defRPr sz="1000" b="0" i="0" u="none" strike="noStrike" cap="none">
                <a:solidFill>
                  <a:srgbClr val="FFFFFF"/>
                </a:solidFill>
                <a:latin typeface="Arial"/>
                <a:ea typeface="Arial"/>
                <a:cs typeface="Arial"/>
                <a:sym typeface="Arial"/>
              </a:defRPr>
            </a:lvl9pPr>
          </a:lstStyle>
          <a:p>
            <a:endParaRPr/>
          </a:p>
        </p:txBody>
      </p:sp>
      <p:sp>
        <p:nvSpPr>
          <p:cNvPr id="151" name="Google Shape;151;p17"/>
          <p:cNvSpPr txBox="1">
            <a:spLocks noGrp="1"/>
          </p:cNvSpPr>
          <p:nvPr>
            <p:ph type="title" idx="4"/>
          </p:nvPr>
        </p:nvSpPr>
        <p:spPr>
          <a:xfrm>
            <a:off x="8308200" y="2822725"/>
            <a:ext cx="3027300" cy="604500"/>
          </a:xfrm>
          <a:prstGeom prst="rect">
            <a:avLst/>
          </a:prstGeom>
          <a:noFill/>
          <a:ln>
            <a:noFill/>
          </a:ln>
        </p:spPr>
        <p:txBody>
          <a:bodyPr spcFirstLastPara="1" wrap="square" lIns="0" tIns="0" rIns="0" bIns="0" anchor="t" anchorCtr="0">
            <a:noAutofit/>
          </a:bodyPr>
          <a:lstStyle>
            <a:lvl1pPr lvl="0" algn="l" rtl="0">
              <a:lnSpc>
                <a:spcPct val="100000"/>
              </a:lnSpc>
              <a:spcBef>
                <a:spcPts val="0"/>
              </a:spcBef>
              <a:spcAft>
                <a:spcPts val="0"/>
              </a:spcAft>
              <a:buClr>
                <a:srgbClr val="FFFFFF"/>
              </a:buClr>
              <a:buSzPts val="1200"/>
              <a:buFont typeface="Arial"/>
              <a:buNone/>
              <a:defRPr sz="1200">
                <a:solidFill>
                  <a:srgbClr val="FFFFFF"/>
                </a:solidFill>
              </a:defRPr>
            </a:lvl1pPr>
            <a:lvl2pPr lvl="1" rtl="0">
              <a:spcBef>
                <a:spcPts val="0"/>
              </a:spcBef>
              <a:spcAft>
                <a:spcPts val="0"/>
              </a:spcAft>
              <a:buClr>
                <a:schemeClr val="dk1"/>
              </a:buClr>
              <a:buSzPts val="1800"/>
              <a:buNone/>
              <a:defRPr sz="1800">
                <a:solidFill>
                  <a:schemeClr val="dk1"/>
                </a:solidFill>
              </a:defRPr>
            </a:lvl2pPr>
            <a:lvl3pPr lvl="2" rtl="0">
              <a:spcBef>
                <a:spcPts val="0"/>
              </a:spcBef>
              <a:spcAft>
                <a:spcPts val="0"/>
              </a:spcAft>
              <a:buClr>
                <a:schemeClr val="dk1"/>
              </a:buClr>
              <a:buSzPts val="1800"/>
              <a:buNone/>
              <a:defRPr sz="1800">
                <a:solidFill>
                  <a:schemeClr val="dk1"/>
                </a:solidFill>
              </a:defRPr>
            </a:lvl3pPr>
            <a:lvl4pPr lvl="3" rtl="0">
              <a:spcBef>
                <a:spcPts val="0"/>
              </a:spcBef>
              <a:spcAft>
                <a:spcPts val="0"/>
              </a:spcAft>
              <a:buClr>
                <a:schemeClr val="dk1"/>
              </a:buClr>
              <a:buSzPts val="1800"/>
              <a:buNone/>
              <a:defRPr sz="1800">
                <a:solidFill>
                  <a:schemeClr val="dk1"/>
                </a:solidFill>
              </a:defRPr>
            </a:lvl4pPr>
            <a:lvl5pPr lvl="4" rtl="0">
              <a:spcBef>
                <a:spcPts val="0"/>
              </a:spcBef>
              <a:spcAft>
                <a:spcPts val="0"/>
              </a:spcAft>
              <a:buClr>
                <a:schemeClr val="dk1"/>
              </a:buClr>
              <a:buSzPts val="1800"/>
              <a:buNone/>
              <a:defRPr sz="1800">
                <a:solidFill>
                  <a:schemeClr val="dk1"/>
                </a:solidFill>
              </a:defRPr>
            </a:lvl5pPr>
            <a:lvl6pPr lvl="5" rtl="0">
              <a:spcBef>
                <a:spcPts val="0"/>
              </a:spcBef>
              <a:spcAft>
                <a:spcPts val="0"/>
              </a:spcAft>
              <a:buClr>
                <a:schemeClr val="dk1"/>
              </a:buClr>
              <a:buSzPts val="1800"/>
              <a:buNone/>
              <a:defRPr sz="1800">
                <a:solidFill>
                  <a:schemeClr val="dk1"/>
                </a:solidFill>
              </a:defRPr>
            </a:lvl6pPr>
            <a:lvl7pPr lvl="6" rtl="0">
              <a:spcBef>
                <a:spcPts val="0"/>
              </a:spcBef>
              <a:spcAft>
                <a:spcPts val="0"/>
              </a:spcAft>
              <a:buClr>
                <a:schemeClr val="dk1"/>
              </a:buClr>
              <a:buSzPts val="1800"/>
              <a:buNone/>
              <a:defRPr sz="1800">
                <a:solidFill>
                  <a:schemeClr val="dk1"/>
                </a:solidFill>
              </a:defRPr>
            </a:lvl7pPr>
            <a:lvl8pPr lvl="7" rtl="0">
              <a:spcBef>
                <a:spcPts val="0"/>
              </a:spcBef>
              <a:spcAft>
                <a:spcPts val="0"/>
              </a:spcAft>
              <a:buClr>
                <a:schemeClr val="dk1"/>
              </a:buClr>
              <a:buSzPts val="1800"/>
              <a:buNone/>
              <a:defRPr sz="1800">
                <a:solidFill>
                  <a:schemeClr val="dk1"/>
                </a:solidFill>
              </a:defRPr>
            </a:lvl8pPr>
            <a:lvl9pPr lvl="8" rtl="0">
              <a:spcBef>
                <a:spcPts val="0"/>
              </a:spcBef>
              <a:spcAft>
                <a:spcPts val="0"/>
              </a:spcAft>
              <a:buClr>
                <a:schemeClr val="dk1"/>
              </a:buClr>
              <a:buSzPts val="1800"/>
              <a:buNone/>
              <a:defRPr sz="1800">
                <a:solidFill>
                  <a:schemeClr val="dk1"/>
                </a:solidFill>
              </a:defRPr>
            </a:lvl9pPr>
          </a:lstStyle>
          <a:p>
            <a:endParaRPr/>
          </a:p>
        </p:txBody>
      </p:sp>
      <p:sp>
        <p:nvSpPr>
          <p:cNvPr id="152" name="Google Shape;152;p17"/>
          <p:cNvSpPr txBox="1">
            <a:spLocks noGrp="1"/>
          </p:cNvSpPr>
          <p:nvPr>
            <p:ph type="body" idx="5"/>
          </p:nvPr>
        </p:nvSpPr>
        <p:spPr>
          <a:xfrm>
            <a:off x="8308200" y="3637225"/>
            <a:ext cx="3027300" cy="2661000"/>
          </a:xfrm>
          <a:prstGeom prst="rect">
            <a:avLst/>
          </a:prstGeom>
          <a:noFill/>
          <a:ln>
            <a:noFill/>
          </a:ln>
        </p:spPr>
        <p:txBody>
          <a:bodyPr spcFirstLastPara="1" wrap="square" lIns="0" tIns="0" rIns="0" bIns="0" anchor="t" anchorCtr="0">
            <a:noAutofit/>
          </a:bodyPr>
          <a:lstStyle>
            <a:lvl1pPr marL="457200" marR="0" lvl="0" indent="-292100" algn="l" rtl="0">
              <a:lnSpc>
                <a:spcPct val="115000"/>
              </a:lnSpc>
              <a:spcBef>
                <a:spcPts val="0"/>
              </a:spcBef>
              <a:spcAft>
                <a:spcPts val="0"/>
              </a:spcAft>
              <a:buClr>
                <a:schemeClr val="lt1"/>
              </a:buClr>
              <a:buSzPts val="1000"/>
              <a:buFont typeface="NTR"/>
              <a:buChar char="●"/>
              <a:defRPr sz="1000" i="0" u="none" strike="noStrike" cap="none">
                <a:solidFill>
                  <a:schemeClr val="lt1"/>
                </a:solidFill>
              </a:defRPr>
            </a:lvl1pPr>
            <a:lvl2pPr marL="914400" marR="0" lvl="1"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2pPr>
            <a:lvl3pPr marL="1371600" marR="0" lvl="2"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3pPr>
            <a:lvl4pPr marL="1828800" marR="0" lvl="3"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4pPr>
            <a:lvl5pPr marL="2286000" marR="0" lvl="4"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5pPr>
            <a:lvl6pPr marL="2743200" marR="0" lvl="5"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6pPr>
            <a:lvl7pPr marL="3200400" marR="0" lvl="6"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7pPr>
            <a:lvl8pPr marL="3657600" marR="0" lvl="7" indent="-292100" algn="l" rtl="0">
              <a:lnSpc>
                <a:spcPct val="115000"/>
              </a:lnSpc>
              <a:spcBef>
                <a:spcPts val="1000"/>
              </a:spcBef>
              <a:spcAft>
                <a:spcPts val="0"/>
              </a:spcAft>
              <a:buClr>
                <a:srgbClr val="FFFFFF"/>
              </a:buClr>
              <a:buSzPts val="1000"/>
              <a:buFont typeface="Arial"/>
              <a:buChar char="○"/>
              <a:defRPr sz="1000" b="0" i="0" u="none" strike="noStrike" cap="none">
                <a:solidFill>
                  <a:srgbClr val="FFFFFF"/>
                </a:solidFill>
                <a:latin typeface="Arial"/>
                <a:ea typeface="Arial"/>
                <a:cs typeface="Arial"/>
                <a:sym typeface="Arial"/>
              </a:defRPr>
            </a:lvl8pPr>
            <a:lvl9pPr marL="4114800" marR="0" lvl="8" indent="-292100" algn="l" rtl="0">
              <a:lnSpc>
                <a:spcPct val="115000"/>
              </a:lnSpc>
              <a:spcBef>
                <a:spcPts val="1000"/>
              </a:spcBef>
              <a:spcAft>
                <a:spcPts val="1000"/>
              </a:spcAft>
              <a:buClr>
                <a:srgbClr val="FFFFFF"/>
              </a:buClr>
              <a:buSzPts val="1000"/>
              <a:buFont typeface="Arial"/>
              <a:buChar char="■"/>
              <a:defRPr sz="1000" b="0" i="0" u="none" strike="noStrike" cap="none">
                <a:solidFill>
                  <a:srgbClr val="FFFFFF"/>
                </a:solidFill>
                <a:latin typeface="Arial"/>
                <a:ea typeface="Arial"/>
                <a:cs typeface="Arial"/>
                <a:sym typeface="Arial"/>
              </a:defRPr>
            </a:lvl9pPr>
          </a:lstStyle>
          <a:p>
            <a:endParaRPr/>
          </a:p>
        </p:txBody>
      </p:sp>
      <p:sp>
        <p:nvSpPr>
          <p:cNvPr id="153" name="Google Shape;153;p17"/>
          <p:cNvSpPr txBox="1">
            <a:spLocks noGrp="1"/>
          </p:cNvSpPr>
          <p:nvPr>
            <p:ph type="body" idx="6"/>
          </p:nvPr>
        </p:nvSpPr>
        <p:spPr>
          <a:xfrm>
            <a:off x="7902875" y="354825"/>
            <a:ext cx="3911400" cy="1461900"/>
          </a:xfrm>
          <a:prstGeom prst="rect">
            <a:avLst/>
          </a:prstGeom>
        </p:spPr>
        <p:txBody>
          <a:bodyPr spcFirstLastPara="1" wrap="square" lIns="0" tIns="0" rIns="0" bIns="0" anchor="ctr" anchorCtr="0">
            <a:noAutofit/>
          </a:bodyPr>
          <a:lstStyle>
            <a:lvl1pPr marL="457200" lvl="0" indent="-304800">
              <a:spcBef>
                <a:spcPts val="1000"/>
              </a:spcBef>
              <a:spcAft>
                <a:spcPts val="0"/>
              </a:spcAft>
              <a:buClr>
                <a:srgbClr val="FFFFFF"/>
              </a:buClr>
              <a:buSzPts val="1200"/>
              <a:buChar char="●"/>
              <a:defRPr sz="1200">
                <a:solidFill>
                  <a:srgbClr val="FFFFFF"/>
                </a:solidFill>
              </a:defRPr>
            </a:lvl1pPr>
            <a:lvl2pPr marL="914400" lvl="1" indent="-304800">
              <a:spcBef>
                <a:spcPts val="500"/>
              </a:spcBef>
              <a:spcAft>
                <a:spcPts val="0"/>
              </a:spcAft>
              <a:buClr>
                <a:srgbClr val="FFFFFF"/>
              </a:buClr>
              <a:buSzPts val="1200"/>
              <a:buChar char="○"/>
              <a:defRPr sz="1200">
                <a:solidFill>
                  <a:srgbClr val="FFFFFF"/>
                </a:solidFill>
              </a:defRPr>
            </a:lvl2pPr>
            <a:lvl3pPr marL="1371600" lvl="2" indent="-304800">
              <a:spcBef>
                <a:spcPts val="500"/>
              </a:spcBef>
              <a:spcAft>
                <a:spcPts val="0"/>
              </a:spcAft>
              <a:buClr>
                <a:srgbClr val="FFFFFF"/>
              </a:buClr>
              <a:buSzPts val="1200"/>
              <a:buChar char="○"/>
              <a:defRPr sz="1200">
                <a:solidFill>
                  <a:srgbClr val="FFFFFF"/>
                </a:solidFill>
              </a:defRPr>
            </a:lvl3pPr>
            <a:lvl4pPr marL="1828800" lvl="3" indent="-304800">
              <a:spcBef>
                <a:spcPts val="500"/>
              </a:spcBef>
              <a:spcAft>
                <a:spcPts val="0"/>
              </a:spcAft>
              <a:buClr>
                <a:srgbClr val="FFFFFF"/>
              </a:buClr>
              <a:buSzPts val="1200"/>
              <a:buChar char="○"/>
              <a:defRPr sz="1200">
                <a:solidFill>
                  <a:srgbClr val="FFFFFF"/>
                </a:solidFill>
              </a:defRPr>
            </a:lvl4pPr>
            <a:lvl5pPr marL="2286000" lvl="4" indent="-304800">
              <a:spcBef>
                <a:spcPts val="500"/>
              </a:spcBef>
              <a:spcAft>
                <a:spcPts val="0"/>
              </a:spcAft>
              <a:buClr>
                <a:srgbClr val="FFFFFF"/>
              </a:buClr>
              <a:buSzPts val="1200"/>
              <a:buChar char="○"/>
              <a:defRPr sz="1200">
                <a:solidFill>
                  <a:srgbClr val="FFFFFF"/>
                </a:solidFill>
              </a:defRPr>
            </a:lvl5pPr>
            <a:lvl6pPr marL="2743200" lvl="5" indent="-304800">
              <a:spcBef>
                <a:spcPts val="500"/>
              </a:spcBef>
              <a:spcAft>
                <a:spcPts val="0"/>
              </a:spcAft>
              <a:buClr>
                <a:srgbClr val="FFFFFF"/>
              </a:buClr>
              <a:buSzPts val="1200"/>
              <a:buChar char="•"/>
              <a:defRPr sz="1200">
                <a:solidFill>
                  <a:srgbClr val="FFFFFF"/>
                </a:solidFill>
              </a:defRPr>
            </a:lvl6pPr>
            <a:lvl7pPr marL="3200400" lvl="6" indent="-304800">
              <a:spcBef>
                <a:spcPts val="500"/>
              </a:spcBef>
              <a:spcAft>
                <a:spcPts val="0"/>
              </a:spcAft>
              <a:buClr>
                <a:srgbClr val="FFFFFF"/>
              </a:buClr>
              <a:buSzPts val="1200"/>
              <a:buChar char="•"/>
              <a:defRPr sz="1200">
                <a:solidFill>
                  <a:srgbClr val="FFFFFF"/>
                </a:solidFill>
              </a:defRPr>
            </a:lvl7pPr>
            <a:lvl8pPr marL="3657600" lvl="7" indent="-304800">
              <a:spcBef>
                <a:spcPts val="500"/>
              </a:spcBef>
              <a:spcAft>
                <a:spcPts val="0"/>
              </a:spcAft>
              <a:buClr>
                <a:srgbClr val="FFFFFF"/>
              </a:buClr>
              <a:buSzPts val="1200"/>
              <a:buChar char="•"/>
              <a:defRPr sz="1200">
                <a:solidFill>
                  <a:srgbClr val="FFFFFF"/>
                </a:solidFill>
              </a:defRPr>
            </a:lvl8pPr>
            <a:lvl9pPr marL="4114800" lvl="8" indent="-304800">
              <a:spcBef>
                <a:spcPts val="500"/>
              </a:spcBef>
              <a:spcAft>
                <a:spcPts val="0"/>
              </a:spcAft>
              <a:buClr>
                <a:srgbClr val="FFFFFF"/>
              </a:buClr>
              <a:buSzPts val="1200"/>
              <a:buChar char="•"/>
              <a:defRPr sz="1200">
                <a:solidFill>
                  <a:srgbClr val="FFFFFF"/>
                </a:solidFill>
              </a:defRPr>
            </a:lvl9pPr>
          </a:lstStyle>
          <a:p>
            <a:endParaRPr/>
          </a:p>
        </p:txBody>
      </p:sp>
      <p:sp>
        <p:nvSpPr>
          <p:cNvPr id="154" name="Google Shape;154;p17"/>
          <p:cNvSpPr txBox="1">
            <a:spLocks noGrp="1"/>
          </p:cNvSpPr>
          <p:nvPr>
            <p:ph type="title" idx="7"/>
          </p:nvPr>
        </p:nvSpPr>
        <p:spPr>
          <a:xfrm>
            <a:off x="2218800" y="337850"/>
            <a:ext cx="5126400" cy="1461900"/>
          </a:xfrm>
          <a:prstGeom prst="rect">
            <a:avLst/>
          </a:prstGeom>
          <a:noFill/>
          <a:ln>
            <a:noFill/>
          </a:ln>
        </p:spPr>
        <p:txBody>
          <a:bodyPr spcFirstLastPara="1" wrap="square" lIns="68575" tIns="68575" rIns="68575" bIns="68575" anchor="ctr" anchorCtr="0">
            <a:noAutofit/>
          </a:bodyPr>
          <a:lstStyle>
            <a:lvl1pPr marR="0" lvl="0" algn="l" rtl="0">
              <a:lnSpc>
                <a:spcPct val="90000"/>
              </a:lnSpc>
              <a:spcBef>
                <a:spcPts val="1067"/>
              </a:spcBef>
              <a:spcAft>
                <a:spcPts val="0"/>
              </a:spcAft>
              <a:buClr>
                <a:schemeClr val="dk1"/>
              </a:buClr>
              <a:buSzPts val="1100"/>
              <a:buFont typeface="Arial"/>
              <a:buNone/>
              <a:defRPr sz="20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9pPr>
          </a:lstStyle>
          <a:p>
            <a:endParaRPr/>
          </a:p>
        </p:txBody>
      </p:sp>
      <p:grpSp>
        <p:nvGrpSpPr>
          <p:cNvPr id="155" name="Google Shape;155;p17"/>
          <p:cNvGrpSpPr/>
          <p:nvPr/>
        </p:nvGrpSpPr>
        <p:grpSpPr>
          <a:xfrm>
            <a:off x="685800" y="6488606"/>
            <a:ext cx="4443970" cy="228604"/>
            <a:chOff x="685800" y="6392355"/>
            <a:chExt cx="4443970" cy="215400"/>
          </a:xfrm>
        </p:grpSpPr>
        <p:sp>
          <p:nvSpPr>
            <p:cNvPr id="156" name="Google Shape;156;p17"/>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57" name="Google Shape;157;p17"/>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ustomer-profile-3 1">
  <p:cSld name="customer-profile 2_1_1">
    <p:spTree>
      <p:nvGrpSpPr>
        <p:cNvPr id="1" name="Shape 158"/>
        <p:cNvGrpSpPr/>
        <p:nvPr/>
      </p:nvGrpSpPr>
      <p:grpSpPr>
        <a:xfrm>
          <a:off x="0" y="0"/>
          <a:ext cx="0" cy="0"/>
          <a:chOff x="0" y="0"/>
          <a:chExt cx="0" cy="0"/>
        </a:xfrm>
      </p:grpSpPr>
      <p:sp>
        <p:nvSpPr>
          <p:cNvPr id="159" name="Google Shape;159;p18"/>
          <p:cNvSpPr/>
          <p:nvPr/>
        </p:nvSpPr>
        <p:spPr>
          <a:xfrm>
            <a:off x="685800" y="423650"/>
            <a:ext cx="1393500" cy="1393500"/>
          </a:xfrm>
          <a:prstGeom prst="rect">
            <a:avLst/>
          </a:prstGeom>
          <a:solidFill>
            <a:schemeClr val="lt1"/>
          </a:solidFill>
          <a:ln>
            <a:noFill/>
          </a:ln>
          <a:effectLst>
            <a:outerShdw blurRad="254000" dist="38100" dir="5400000" algn="t" rotWithShape="0">
              <a:srgbClr val="000000">
                <a:alpha val="2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600"/>
              <a:buFont typeface="Calibri"/>
              <a:buNone/>
            </a:pPr>
            <a:endParaRPr sz="3600" b="0" i="0" u="none" strike="noStrike" cap="none">
              <a:solidFill>
                <a:srgbClr val="FFFFFF"/>
              </a:solidFill>
              <a:latin typeface="Calibri"/>
              <a:ea typeface="Calibri"/>
              <a:cs typeface="Calibri"/>
              <a:sym typeface="Calibri"/>
            </a:endParaRPr>
          </a:p>
        </p:txBody>
      </p:sp>
      <p:sp>
        <p:nvSpPr>
          <p:cNvPr id="160" name="Google Shape;160;p18"/>
          <p:cNvSpPr txBox="1">
            <a:spLocks noGrp="1"/>
          </p:cNvSpPr>
          <p:nvPr>
            <p:ph type="body" idx="1"/>
          </p:nvPr>
        </p:nvSpPr>
        <p:spPr>
          <a:xfrm>
            <a:off x="685800" y="3644100"/>
            <a:ext cx="4035000" cy="2661000"/>
          </a:xfrm>
          <a:prstGeom prst="rect">
            <a:avLst/>
          </a:prstGeom>
          <a:noFill/>
          <a:ln>
            <a:noFill/>
          </a:ln>
        </p:spPr>
        <p:txBody>
          <a:bodyPr spcFirstLastPara="1" wrap="square" lIns="0" tIns="0" rIns="0" bIns="0" anchor="t" anchorCtr="0">
            <a:noAutofit/>
          </a:bodyPr>
          <a:lstStyle>
            <a:lvl1pPr marL="457200" marR="0" lvl="0" indent="-317500" algn="l" rtl="0">
              <a:lnSpc>
                <a:spcPct val="115000"/>
              </a:lnSpc>
              <a:spcBef>
                <a:spcPts val="0"/>
              </a:spcBef>
              <a:spcAft>
                <a:spcPts val="0"/>
              </a:spcAft>
              <a:buClr>
                <a:schemeClr val="dk1"/>
              </a:buClr>
              <a:buSzPts val="1400"/>
              <a:buFont typeface="NTR"/>
              <a:buChar char="●"/>
              <a:defRPr i="0" u="none" strike="noStrike" cap="none">
                <a:solidFill>
                  <a:schemeClr val="dk1"/>
                </a:solidFill>
              </a:defRPr>
            </a:lvl1pPr>
            <a:lvl2pPr marL="914400" marR="0" lvl="1" indent="-317500" algn="l" rtl="0">
              <a:lnSpc>
                <a:spcPct val="115000"/>
              </a:lnSpc>
              <a:spcBef>
                <a:spcPts val="1000"/>
              </a:spcBef>
              <a:spcAft>
                <a:spcPts val="0"/>
              </a:spcAft>
              <a:buClr>
                <a:srgbClr val="565656"/>
              </a:buClr>
              <a:buSzPts val="1400"/>
              <a:buFont typeface="Arial"/>
              <a:buChar char="○"/>
              <a:defRPr b="0" i="0" u="none" strike="noStrike" cap="none">
                <a:solidFill>
                  <a:srgbClr val="565656"/>
                </a:solidFill>
                <a:latin typeface="Arial"/>
                <a:ea typeface="Arial"/>
                <a:cs typeface="Arial"/>
                <a:sym typeface="Arial"/>
              </a:defRPr>
            </a:lvl2pPr>
            <a:lvl3pPr marL="1371600" marR="0" lvl="2" indent="-317500" algn="l" rtl="0">
              <a:lnSpc>
                <a:spcPct val="115000"/>
              </a:lnSpc>
              <a:spcBef>
                <a:spcPts val="1000"/>
              </a:spcBef>
              <a:spcAft>
                <a:spcPts val="0"/>
              </a:spcAft>
              <a:buClr>
                <a:srgbClr val="565656"/>
              </a:buClr>
              <a:buSzPts val="1400"/>
              <a:buFont typeface="Arial"/>
              <a:buChar char="■"/>
              <a:defRPr b="0" i="0" u="none" strike="noStrike" cap="none">
                <a:solidFill>
                  <a:srgbClr val="565656"/>
                </a:solidFill>
                <a:latin typeface="Arial"/>
                <a:ea typeface="Arial"/>
                <a:cs typeface="Arial"/>
                <a:sym typeface="Arial"/>
              </a:defRPr>
            </a:lvl3pPr>
            <a:lvl4pPr marL="1828800" marR="0" lvl="3" indent="-317500" algn="l" rtl="0">
              <a:lnSpc>
                <a:spcPct val="115000"/>
              </a:lnSpc>
              <a:spcBef>
                <a:spcPts val="1000"/>
              </a:spcBef>
              <a:spcAft>
                <a:spcPts val="0"/>
              </a:spcAft>
              <a:buClr>
                <a:srgbClr val="565656"/>
              </a:buClr>
              <a:buSzPts val="1400"/>
              <a:buFont typeface="Arial"/>
              <a:buChar char="●"/>
              <a:defRPr b="0" i="0" u="none" strike="noStrike" cap="none">
                <a:solidFill>
                  <a:srgbClr val="565656"/>
                </a:solidFill>
                <a:latin typeface="Arial"/>
                <a:ea typeface="Arial"/>
                <a:cs typeface="Arial"/>
                <a:sym typeface="Arial"/>
              </a:defRPr>
            </a:lvl4pPr>
            <a:lvl5pPr marL="2286000" marR="0" lvl="4" indent="-317500" algn="l" rtl="0">
              <a:lnSpc>
                <a:spcPct val="115000"/>
              </a:lnSpc>
              <a:spcBef>
                <a:spcPts val="1000"/>
              </a:spcBef>
              <a:spcAft>
                <a:spcPts val="0"/>
              </a:spcAft>
              <a:buClr>
                <a:srgbClr val="565656"/>
              </a:buClr>
              <a:buSzPts val="1400"/>
              <a:buFont typeface="Arial"/>
              <a:buChar char="○"/>
              <a:defRPr b="0" i="0" u="none" strike="noStrike" cap="none">
                <a:solidFill>
                  <a:srgbClr val="565656"/>
                </a:solidFill>
                <a:latin typeface="Arial"/>
                <a:ea typeface="Arial"/>
                <a:cs typeface="Arial"/>
                <a:sym typeface="Arial"/>
              </a:defRPr>
            </a:lvl5pPr>
            <a:lvl6pPr marL="2743200" marR="0" lvl="5" indent="-317500" algn="l" rtl="0">
              <a:lnSpc>
                <a:spcPct val="115000"/>
              </a:lnSpc>
              <a:spcBef>
                <a:spcPts val="1000"/>
              </a:spcBef>
              <a:spcAft>
                <a:spcPts val="0"/>
              </a:spcAft>
              <a:buClr>
                <a:srgbClr val="565656"/>
              </a:buClr>
              <a:buSzPts val="1400"/>
              <a:buFont typeface="Arial"/>
              <a:buChar char="■"/>
              <a:defRPr sz="1400" b="0" i="0" u="none" strike="noStrike" cap="none">
                <a:solidFill>
                  <a:srgbClr val="565656"/>
                </a:solidFill>
                <a:latin typeface="Arial"/>
                <a:ea typeface="Arial"/>
                <a:cs typeface="Arial"/>
                <a:sym typeface="Arial"/>
              </a:defRPr>
            </a:lvl6pPr>
            <a:lvl7pPr marL="3200400" marR="0" lvl="6" indent="-317500" algn="l" rtl="0">
              <a:lnSpc>
                <a:spcPct val="115000"/>
              </a:lnSpc>
              <a:spcBef>
                <a:spcPts val="1000"/>
              </a:spcBef>
              <a:spcAft>
                <a:spcPts val="0"/>
              </a:spcAft>
              <a:buClr>
                <a:srgbClr val="565656"/>
              </a:buClr>
              <a:buSzPts val="1400"/>
              <a:buFont typeface="Arial"/>
              <a:buChar char="●"/>
              <a:defRPr sz="1400" b="0" i="0" u="none" strike="noStrike" cap="none">
                <a:solidFill>
                  <a:srgbClr val="565656"/>
                </a:solidFill>
                <a:latin typeface="Arial"/>
                <a:ea typeface="Arial"/>
                <a:cs typeface="Arial"/>
                <a:sym typeface="Arial"/>
              </a:defRPr>
            </a:lvl7pPr>
            <a:lvl8pPr marL="3657600" marR="0" lvl="7" indent="-317500" algn="l" rtl="0">
              <a:lnSpc>
                <a:spcPct val="115000"/>
              </a:lnSpc>
              <a:spcBef>
                <a:spcPts val="1000"/>
              </a:spcBef>
              <a:spcAft>
                <a:spcPts val="0"/>
              </a:spcAft>
              <a:buClr>
                <a:srgbClr val="565656"/>
              </a:buClr>
              <a:buSzPts val="1400"/>
              <a:buFont typeface="Arial"/>
              <a:buChar char="○"/>
              <a:defRPr sz="1400" b="0" i="0" u="none" strike="noStrike" cap="none">
                <a:solidFill>
                  <a:srgbClr val="565656"/>
                </a:solidFill>
                <a:latin typeface="Arial"/>
                <a:ea typeface="Arial"/>
                <a:cs typeface="Arial"/>
                <a:sym typeface="Arial"/>
              </a:defRPr>
            </a:lvl8pPr>
            <a:lvl9pPr marL="4114800" marR="0" lvl="8" indent="-317500" algn="l" rtl="0">
              <a:lnSpc>
                <a:spcPct val="115000"/>
              </a:lnSpc>
              <a:spcBef>
                <a:spcPts val="1000"/>
              </a:spcBef>
              <a:spcAft>
                <a:spcPts val="1000"/>
              </a:spcAft>
              <a:buClr>
                <a:srgbClr val="565656"/>
              </a:buClr>
              <a:buSzPts val="1400"/>
              <a:buFont typeface="Arial"/>
              <a:buChar char="■"/>
              <a:defRPr sz="1400" b="0" i="0" u="none" strike="noStrike" cap="none">
                <a:solidFill>
                  <a:srgbClr val="565656"/>
                </a:solidFill>
                <a:latin typeface="Arial"/>
                <a:ea typeface="Arial"/>
                <a:cs typeface="Arial"/>
                <a:sym typeface="Arial"/>
              </a:defRPr>
            </a:lvl9pPr>
          </a:lstStyle>
          <a:p>
            <a:endParaRPr/>
          </a:p>
        </p:txBody>
      </p:sp>
      <p:sp>
        <p:nvSpPr>
          <p:cNvPr id="161" name="Google Shape;161;p18"/>
          <p:cNvSpPr txBox="1">
            <a:spLocks noGrp="1"/>
          </p:cNvSpPr>
          <p:nvPr>
            <p:ph type="title"/>
          </p:nvPr>
        </p:nvSpPr>
        <p:spPr>
          <a:xfrm>
            <a:off x="685800" y="1775275"/>
            <a:ext cx="4274700" cy="1605900"/>
          </a:xfrm>
          <a:prstGeom prst="rect">
            <a:avLst/>
          </a:prstGeom>
        </p:spPr>
        <p:txBody>
          <a:bodyPr spcFirstLastPara="1" wrap="square" lIns="0" tIns="0" rIns="0" bIns="0" anchor="b" anchorCtr="0">
            <a:noAutofit/>
          </a:bodyPr>
          <a:lstStyle>
            <a:lvl1pPr lvl="0">
              <a:spcBef>
                <a:spcPts val="0"/>
              </a:spcBef>
              <a:spcAft>
                <a:spcPts val="0"/>
              </a:spcAft>
              <a:buNone/>
              <a:defRPr sz="36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grpSp>
        <p:nvGrpSpPr>
          <p:cNvPr id="162" name="Google Shape;162;p18"/>
          <p:cNvGrpSpPr/>
          <p:nvPr/>
        </p:nvGrpSpPr>
        <p:grpSpPr>
          <a:xfrm>
            <a:off x="7595650" y="6412406"/>
            <a:ext cx="4249095" cy="228604"/>
            <a:chOff x="880675" y="6392355"/>
            <a:chExt cx="4249095" cy="215400"/>
          </a:xfrm>
        </p:grpSpPr>
        <p:sp>
          <p:nvSpPr>
            <p:cNvPr id="163" name="Google Shape;163;p18"/>
            <p:cNvSpPr/>
            <p:nvPr/>
          </p:nvSpPr>
          <p:spPr>
            <a:xfrm>
              <a:off x="880675"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64" name="Google Shape;164;p18"/>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Frontiers">
  <p:cSld name="1_Title - Frontiers">
    <p:bg>
      <p:bgPr>
        <a:solidFill>
          <a:srgbClr val="171717"/>
        </a:solidFill>
        <a:effectLst/>
      </p:bgPr>
    </p:bg>
    <p:spTree>
      <p:nvGrpSpPr>
        <p:cNvPr id="1" name="Shape 165"/>
        <p:cNvGrpSpPr/>
        <p:nvPr/>
      </p:nvGrpSpPr>
      <p:grpSpPr>
        <a:xfrm>
          <a:off x="0" y="0"/>
          <a:ext cx="0" cy="0"/>
          <a:chOff x="0" y="0"/>
          <a:chExt cx="0" cy="0"/>
        </a:xfrm>
      </p:grpSpPr>
      <p:pic>
        <p:nvPicPr>
          <p:cNvPr id="166" name="Google Shape;166;p19"/>
          <p:cNvPicPr preferRelativeResize="0"/>
          <p:nvPr/>
        </p:nvPicPr>
        <p:blipFill rotWithShape="1">
          <a:blip r:embed="rId2">
            <a:alphaModFix/>
          </a:blip>
          <a:srcRect l="13387" r="1"/>
          <a:stretch/>
        </p:blipFill>
        <p:spPr>
          <a:xfrm flipH="1">
            <a:off x="1727201" y="2"/>
            <a:ext cx="10464797" cy="6857999"/>
          </a:xfrm>
          <a:prstGeom prst="rect">
            <a:avLst/>
          </a:prstGeom>
          <a:noFill/>
          <a:ln>
            <a:noFill/>
          </a:ln>
        </p:spPr>
      </p:pic>
      <p:sp>
        <p:nvSpPr>
          <p:cNvPr id="167" name="Google Shape;167;p19"/>
          <p:cNvSpPr/>
          <p:nvPr/>
        </p:nvSpPr>
        <p:spPr>
          <a:xfrm>
            <a:off x="-50072" y="2"/>
            <a:ext cx="3828600" cy="6858000"/>
          </a:xfrm>
          <a:prstGeom prst="rect">
            <a:avLst/>
          </a:prstGeom>
          <a:solidFill>
            <a:srgbClr val="00D6F5"/>
          </a:solidFill>
          <a:ln>
            <a:noFill/>
          </a:ln>
        </p:spPr>
        <p:txBody>
          <a:bodyPr spcFirstLastPara="1" wrap="square" lIns="121900" tIns="60925" rIns="121900" bIns="6092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2400" b="0" i="0" u="none" strike="noStrike" cap="none">
              <a:solidFill>
                <a:srgbClr val="FFFFFF"/>
              </a:solidFill>
              <a:latin typeface="Calibri"/>
              <a:ea typeface="Calibri"/>
              <a:cs typeface="Calibri"/>
              <a:sym typeface="Calibri"/>
            </a:endParaRPr>
          </a:p>
        </p:txBody>
      </p:sp>
      <p:sp>
        <p:nvSpPr>
          <p:cNvPr id="168" name="Google Shape;168;p19"/>
          <p:cNvSpPr txBox="1">
            <a:spLocks noGrp="1"/>
          </p:cNvSpPr>
          <p:nvPr>
            <p:ph type="title"/>
          </p:nvPr>
        </p:nvSpPr>
        <p:spPr>
          <a:xfrm>
            <a:off x="147536" y="3"/>
            <a:ext cx="3398400" cy="6858000"/>
          </a:xfrm>
          <a:prstGeom prst="rect">
            <a:avLst/>
          </a:prstGeom>
          <a:noFill/>
          <a:ln>
            <a:noFill/>
          </a:ln>
        </p:spPr>
        <p:txBody>
          <a:bodyPr spcFirstLastPara="1" wrap="square" lIns="91425" tIns="45700" rIns="91425" bIns="45700" anchor="ctr" anchorCtr="0">
            <a:noAutofit/>
          </a:bodyPr>
          <a:lstStyle>
            <a:lvl1pPr lvl="0" algn="l">
              <a:lnSpc>
                <a:spcPct val="125000"/>
              </a:lnSpc>
              <a:spcBef>
                <a:spcPts val="0"/>
              </a:spcBef>
              <a:spcAft>
                <a:spcPts val="0"/>
              </a:spcAft>
              <a:buClr>
                <a:schemeClr val="lt1"/>
              </a:buClr>
              <a:buSzPts val="2667"/>
              <a:buFont typeface="Arial"/>
              <a:buNone/>
              <a:defRPr sz="2667"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9" name="Google Shape;169;p19"/>
          <p:cNvSpPr/>
          <p:nvPr/>
        </p:nvSpPr>
        <p:spPr>
          <a:xfrm>
            <a:off x="9863125" y="666916"/>
            <a:ext cx="1905900" cy="1791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grpSp>
        <p:nvGrpSpPr>
          <p:cNvPr id="170" name="Google Shape;170;p19"/>
          <p:cNvGrpSpPr/>
          <p:nvPr/>
        </p:nvGrpSpPr>
        <p:grpSpPr>
          <a:xfrm>
            <a:off x="7696225" y="6412406"/>
            <a:ext cx="4148520" cy="228604"/>
            <a:chOff x="981250" y="6392355"/>
            <a:chExt cx="4148520" cy="215400"/>
          </a:xfrm>
        </p:grpSpPr>
        <p:sp>
          <p:nvSpPr>
            <p:cNvPr id="171" name="Google Shape;171;p19"/>
            <p:cNvSpPr/>
            <p:nvPr/>
          </p:nvSpPr>
          <p:spPr>
            <a:xfrm>
              <a:off x="98125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72" name="Google Shape;172;p19"/>
            <p:cNvSpPr/>
            <p:nvPr/>
          </p:nvSpPr>
          <p:spPr>
            <a:xfrm>
              <a:off x="1907470" y="6392355"/>
              <a:ext cx="3222300" cy="21540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Frontiers">
  <p:cSld name="1_Title - Frontiers 2">
    <p:bg>
      <p:bgPr>
        <a:solidFill>
          <a:schemeClr val="accent1"/>
        </a:solidFill>
        <a:effectLst/>
      </p:bgPr>
    </p:bg>
    <p:spTree>
      <p:nvGrpSpPr>
        <p:cNvPr id="1" name="Shape 173"/>
        <p:cNvGrpSpPr/>
        <p:nvPr/>
      </p:nvGrpSpPr>
      <p:grpSpPr>
        <a:xfrm>
          <a:off x="0" y="0"/>
          <a:ext cx="0" cy="0"/>
          <a:chOff x="0" y="0"/>
          <a:chExt cx="0" cy="0"/>
        </a:xfrm>
      </p:grpSpPr>
      <p:sp>
        <p:nvSpPr>
          <p:cNvPr id="174" name="Google Shape;174;p20"/>
          <p:cNvSpPr txBox="1">
            <a:spLocks noGrp="1"/>
          </p:cNvSpPr>
          <p:nvPr>
            <p:ph type="title"/>
          </p:nvPr>
        </p:nvSpPr>
        <p:spPr>
          <a:xfrm>
            <a:off x="717175" y="1039900"/>
            <a:ext cx="6489900" cy="4912800"/>
          </a:xfrm>
          <a:prstGeom prst="rect">
            <a:avLst/>
          </a:prstGeom>
          <a:noFill/>
          <a:ln>
            <a:noFill/>
          </a:ln>
        </p:spPr>
        <p:txBody>
          <a:bodyPr spcFirstLastPara="1" wrap="square" lIns="91425" tIns="45700" rIns="91425" bIns="45700" anchor="ctr" anchorCtr="0">
            <a:noAutofit/>
          </a:bodyPr>
          <a:lstStyle>
            <a:lvl1pPr lvl="0" algn="l">
              <a:lnSpc>
                <a:spcPct val="125000"/>
              </a:lnSpc>
              <a:spcBef>
                <a:spcPts val="0"/>
              </a:spcBef>
              <a:spcAft>
                <a:spcPts val="0"/>
              </a:spcAft>
              <a:buClr>
                <a:schemeClr val="lt1"/>
              </a:buClr>
              <a:buSzPts val="3000"/>
              <a:buFont typeface="Arial"/>
              <a:buNone/>
              <a:defRPr sz="3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5" name="Google Shape;175;p20"/>
          <p:cNvSpPr/>
          <p:nvPr/>
        </p:nvSpPr>
        <p:spPr>
          <a:xfrm>
            <a:off x="9863125" y="666916"/>
            <a:ext cx="1905900" cy="1791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grpSp>
        <p:nvGrpSpPr>
          <p:cNvPr id="176" name="Google Shape;176;p20"/>
          <p:cNvGrpSpPr/>
          <p:nvPr/>
        </p:nvGrpSpPr>
        <p:grpSpPr>
          <a:xfrm>
            <a:off x="7696225" y="6412406"/>
            <a:ext cx="4148520" cy="228604"/>
            <a:chOff x="981250" y="6392355"/>
            <a:chExt cx="4148520" cy="215400"/>
          </a:xfrm>
        </p:grpSpPr>
        <p:sp>
          <p:nvSpPr>
            <p:cNvPr id="177" name="Google Shape;177;p20"/>
            <p:cNvSpPr/>
            <p:nvPr/>
          </p:nvSpPr>
          <p:spPr>
            <a:xfrm>
              <a:off x="98125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78" name="Google Shape;178;p20"/>
            <p:cNvSpPr/>
            <p:nvPr/>
          </p:nvSpPr>
          <p:spPr>
            <a:xfrm>
              <a:off x="1907470" y="6392355"/>
              <a:ext cx="3222300" cy="21540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600"/>
                <a:buFont typeface="Arial"/>
                <a:buNone/>
              </a:pPr>
              <a:r>
                <a:rPr lang="en-US" sz="800" b="0" i="0" u="none" strike="noStrike" cap="none">
                  <a:solidFill>
                    <a:srgbClr val="FFFFFF"/>
                  </a:solidFill>
                  <a:latin typeface="Arial"/>
                  <a:ea typeface="Arial"/>
                  <a:cs typeface="Arial"/>
                  <a:sym typeface="Arial"/>
                </a:rPr>
                <a:t>© 2020 Delphix. All Rights Reserved. Private and Confidential.</a:t>
              </a:r>
              <a:endParaRPr sz="1467" b="0" i="0" u="none" strike="noStrike" cap="none">
                <a:solidFill>
                  <a:srgbClr val="FFFFFF"/>
                </a:solidFill>
                <a:latin typeface="Arial"/>
                <a:ea typeface="Arial"/>
                <a:cs typeface="Arial"/>
                <a:sym typeface="Arial"/>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 Frontiers">
  <p:cSld name="1_Title - Frontiers 3">
    <p:bg>
      <p:bgPr>
        <a:solidFill>
          <a:schemeClr val="accent4"/>
        </a:solidFill>
        <a:effectLst/>
      </p:bgPr>
    </p:bg>
    <p:spTree>
      <p:nvGrpSpPr>
        <p:cNvPr id="1" name="Shape 179"/>
        <p:cNvGrpSpPr/>
        <p:nvPr/>
      </p:nvGrpSpPr>
      <p:grpSpPr>
        <a:xfrm>
          <a:off x="0" y="0"/>
          <a:ext cx="0" cy="0"/>
          <a:chOff x="0" y="0"/>
          <a:chExt cx="0" cy="0"/>
        </a:xfrm>
      </p:grpSpPr>
      <p:sp>
        <p:nvSpPr>
          <p:cNvPr id="180" name="Google Shape;180;p21"/>
          <p:cNvSpPr txBox="1">
            <a:spLocks noGrp="1"/>
          </p:cNvSpPr>
          <p:nvPr>
            <p:ph type="title"/>
          </p:nvPr>
        </p:nvSpPr>
        <p:spPr>
          <a:xfrm>
            <a:off x="717177" y="1039906"/>
            <a:ext cx="10743900" cy="4912800"/>
          </a:xfrm>
          <a:prstGeom prst="rect">
            <a:avLst/>
          </a:prstGeom>
          <a:noFill/>
          <a:ln>
            <a:noFill/>
          </a:ln>
        </p:spPr>
        <p:txBody>
          <a:bodyPr spcFirstLastPara="1" wrap="square" lIns="91425" tIns="45700" rIns="91425" bIns="45700" anchor="ctr" anchorCtr="0">
            <a:noAutofit/>
          </a:bodyPr>
          <a:lstStyle>
            <a:lvl1pPr lvl="0" algn="l">
              <a:lnSpc>
                <a:spcPct val="125000"/>
              </a:lnSpc>
              <a:spcBef>
                <a:spcPts val="0"/>
              </a:spcBef>
              <a:spcAft>
                <a:spcPts val="0"/>
              </a:spcAft>
              <a:buClr>
                <a:schemeClr val="lt1"/>
              </a:buClr>
              <a:buSzPts val="3000"/>
              <a:buFont typeface="Arial"/>
              <a:buNone/>
              <a:defRPr sz="3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1" name="Google Shape;181;p21"/>
          <p:cNvSpPr/>
          <p:nvPr/>
        </p:nvSpPr>
        <p:spPr>
          <a:xfrm>
            <a:off x="9863125" y="666916"/>
            <a:ext cx="1905900" cy="1791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grpSp>
        <p:nvGrpSpPr>
          <p:cNvPr id="182" name="Google Shape;182;p21"/>
          <p:cNvGrpSpPr/>
          <p:nvPr/>
        </p:nvGrpSpPr>
        <p:grpSpPr>
          <a:xfrm>
            <a:off x="7696225" y="6412406"/>
            <a:ext cx="4148520" cy="228604"/>
            <a:chOff x="981250" y="6392355"/>
            <a:chExt cx="4148520" cy="215400"/>
          </a:xfrm>
        </p:grpSpPr>
        <p:sp>
          <p:nvSpPr>
            <p:cNvPr id="183" name="Google Shape;183;p21"/>
            <p:cNvSpPr/>
            <p:nvPr/>
          </p:nvSpPr>
          <p:spPr>
            <a:xfrm>
              <a:off x="98125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84" name="Google Shape;184;p21"/>
            <p:cNvSpPr/>
            <p:nvPr/>
          </p:nvSpPr>
          <p:spPr>
            <a:xfrm>
              <a:off x="1907470" y="6392355"/>
              <a:ext cx="3222300" cy="21540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600"/>
                <a:buFont typeface="Arial"/>
                <a:buNone/>
              </a:pPr>
              <a:r>
                <a:rPr lang="en-US" sz="800" b="0" i="0" u="none" strike="noStrike" cap="none">
                  <a:solidFill>
                    <a:srgbClr val="FFFFFF"/>
                  </a:solidFill>
                  <a:latin typeface="Arial"/>
                  <a:ea typeface="Arial"/>
                  <a:cs typeface="Arial"/>
                  <a:sym typeface="Arial"/>
                </a:rPr>
                <a:t>© 2020 Delphix. All Rights Reserved. Private and Confidential.</a:t>
              </a:r>
              <a:endParaRPr sz="1467" b="0" i="0" u="none" strike="noStrike" cap="none">
                <a:solidFill>
                  <a:srgbClr val="FFFFFF"/>
                </a:solidFill>
                <a:latin typeface="Arial"/>
                <a:ea typeface="Arial"/>
                <a:cs typeface="Arial"/>
                <a:sym typeface="Arial"/>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85"/>
        <p:cNvGrpSpPr/>
        <p:nvPr/>
      </p:nvGrpSpPr>
      <p:grpSpPr>
        <a:xfrm>
          <a:off x="0" y="0"/>
          <a:ext cx="0" cy="0"/>
          <a:chOff x="0" y="0"/>
          <a:chExt cx="0" cy="0"/>
        </a:xfrm>
      </p:grpSpPr>
      <p:sp>
        <p:nvSpPr>
          <p:cNvPr id="186" name="Google Shape;186;p22"/>
          <p:cNvSpPr txBox="1">
            <a:spLocks noGrp="1"/>
          </p:cNvSpPr>
          <p:nvPr>
            <p:ph type="ctrTitle"/>
          </p:nvPr>
        </p:nvSpPr>
        <p:spPr>
          <a:xfrm>
            <a:off x="1524000" y="1122363"/>
            <a:ext cx="9144000" cy="2387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4800"/>
              <a:buFont typeface="Arial"/>
              <a:buNone/>
              <a:defRPr sz="4800"/>
            </a:lvl1pPr>
            <a:lvl2pPr lvl="1">
              <a:spcBef>
                <a:spcPts val="0"/>
              </a:spcBef>
              <a:spcAft>
                <a:spcPts val="0"/>
              </a:spcAft>
              <a:buClr>
                <a:schemeClr val="dk1"/>
              </a:buClr>
              <a:buSzPts val="4800"/>
              <a:buNone/>
              <a:defRPr sz="4800">
                <a:solidFill>
                  <a:schemeClr val="dk1"/>
                </a:solidFill>
              </a:defRPr>
            </a:lvl2pPr>
            <a:lvl3pPr lvl="2">
              <a:spcBef>
                <a:spcPts val="0"/>
              </a:spcBef>
              <a:spcAft>
                <a:spcPts val="0"/>
              </a:spcAft>
              <a:buClr>
                <a:schemeClr val="dk1"/>
              </a:buClr>
              <a:buSzPts val="4800"/>
              <a:buNone/>
              <a:defRPr sz="4800">
                <a:solidFill>
                  <a:schemeClr val="dk1"/>
                </a:solidFill>
              </a:defRPr>
            </a:lvl3pPr>
            <a:lvl4pPr lvl="3">
              <a:spcBef>
                <a:spcPts val="0"/>
              </a:spcBef>
              <a:spcAft>
                <a:spcPts val="0"/>
              </a:spcAft>
              <a:buClr>
                <a:schemeClr val="dk1"/>
              </a:buClr>
              <a:buSzPts val="4800"/>
              <a:buNone/>
              <a:defRPr sz="4800">
                <a:solidFill>
                  <a:schemeClr val="dk1"/>
                </a:solidFill>
              </a:defRPr>
            </a:lvl4pPr>
            <a:lvl5pPr lvl="4">
              <a:spcBef>
                <a:spcPts val="0"/>
              </a:spcBef>
              <a:spcAft>
                <a:spcPts val="0"/>
              </a:spcAft>
              <a:buClr>
                <a:schemeClr val="dk1"/>
              </a:buClr>
              <a:buSzPts val="4800"/>
              <a:buNone/>
              <a:defRPr sz="4800">
                <a:solidFill>
                  <a:schemeClr val="dk1"/>
                </a:solidFill>
              </a:defRPr>
            </a:lvl5pPr>
            <a:lvl6pPr lvl="5">
              <a:spcBef>
                <a:spcPts val="0"/>
              </a:spcBef>
              <a:spcAft>
                <a:spcPts val="0"/>
              </a:spcAft>
              <a:buClr>
                <a:schemeClr val="dk1"/>
              </a:buClr>
              <a:buSzPts val="4800"/>
              <a:buNone/>
              <a:defRPr sz="4800">
                <a:solidFill>
                  <a:schemeClr val="dk1"/>
                </a:solidFill>
              </a:defRPr>
            </a:lvl6pPr>
            <a:lvl7pPr lvl="6">
              <a:spcBef>
                <a:spcPts val="0"/>
              </a:spcBef>
              <a:spcAft>
                <a:spcPts val="0"/>
              </a:spcAft>
              <a:buClr>
                <a:schemeClr val="dk1"/>
              </a:buClr>
              <a:buSzPts val="4800"/>
              <a:buNone/>
              <a:defRPr sz="4800">
                <a:solidFill>
                  <a:schemeClr val="dk1"/>
                </a:solidFill>
              </a:defRPr>
            </a:lvl7pPr>
            <a:lvl8pPr lvl="7">
              <a:spcBef>
                <a:spcPts val="0"/>
              </a:spcBef>
              <a:spcAft>
                <a:spcPts val="0"/>
              </a:spcAft>
              <a:buClr>
                <a:schemeClr val="dk1"/>
              </a:buClr>
              <a:buSzPts val="4800"/>
              <a:buNone/>
              <a:defRPr sz="4800">
                <a:solidFill>
                  <a:schemeClr val="dk1"/>
                </a:solidFill>
              </a:defRPr>
            </a:lvl8pPr>
            <a:lvl9pPr lvl="8">
              <a:spcBef>
                <a:spcPts val="0"/>
              </a:spcBef>
              <a:spcAft>
                <a:spcPts val="0"/>
              </a:spcAft>
              <a:buClr>
                <a:schemeClr val="dk1"/>
              </a:buClr>
              <a:buSzPts val="4800"/>
              <a:buNone/>
              <a:defRPr sz="4800">
                <a:solidFill>
                  <a:schemeClr val="dk1"/>
                </a:solidFill>
              </a:defRPr>
            </a:lvl9pPr>
          </a:lstStyle>
          <a:p>
            <a:endParaRPr/>
          </a:p>
        </p:txBody>
      </p:sp>
      <p:sp>
        <p:nvSpPr>
          <p:cNvPr id="187" name="Google Shape;187;p22"/>
          <p:cNvSpPr txBox="1">
            <a:spLocks noGrp="1"/>
          </p:cNvSpPr>
          <p:nvPr>
            <p:ph type="subTitle" idx="1"/>
          </p:nvPr>
        </p:nvSpPr>
        <p:spPr>
          <a:xfrm>
            <a:off x="1524000" y="3602038"/>
            <a:ext cx="9144000" cy="1655700"/>
          </a:xfrm>
          <a:prstGeom prst="rect">
            <a:avLst/>
          </a:prstGeom>
          <a:noFill/>
          <a:ln>
            <a:noFill/>
          </a:ln>
        </p:spPr>
        <p:txBody>
          <a:bodyPr spcFirstLastPara="1" wrap="square" lIns="91425" tIns="45700" rIns="91425" bIns="45700" anchor="t" anchorCtr="0">
            <a:noAutofit/>
          </a:bodyPr>
          <a:lstStyle>
            <a:lvl1pPr lvl="0" algn="ctr">
              <a:lnSpc>
                <a:spcPct val="125000"/>
              </a:lnSpc>
              <a:spcBef>
                <a:spcPts val="1000"/>
              </a:spcBef>
              <a:spcAft>
                <a:spcPts val="0"/>
              </a:spcAft>
              <a:buClr>
                <a:schemeClr val="dk1"/>
              </a:buClr>
              <a:buSzPts val="2400"/>
              <a:buNone/>
              <a:defRPr sz="2400"/>
            </a:lvl1pPr>
            <a:lvl2pPr lvl="1" algn="ctr">
              <a:lnSpc>
                <a:spcPct val="125000"/>
              </a:lnSpc>
              <a:spcBef>
                <a:spcPts val="500"/>
              </a:spcBef>
              <a:spcAft>
                <a:spcPts val="0"/>
              </a:spcAft>
              <a:buClr>
                <a:schemeClr val="dk1"/>
              </a:buClr>
              <a:buSzPts val="2000"/>
              <a:buNone/>
              <a:defRPr sz="2000"/>
            </a:lvl2pPr>
            <a:lvl3pPr lvl="2" algn="ctr">
              <a:lnSpc>
                <a:spcPct val="125000"/>
              </a:lnSpc>
              <a:spcBef>
                <a:spcPts val="500"/>
              </a:spcBef>
              <a:spcAft>
                <a:spcPts val="0"/>
              </a:spcAft>
              <a:buClr>
                <a:schemeClr val="dk1"/>
              </a:buClr>
              <a:buSzPts val="1800"/>
              <a:buNone/>
              <a:defRPr sz="1800"/>
            </a:lvl3pPr>
            <a:lvl4pPr lvl="3" algn="ctr">
              <a:lnSpc>
                <a:spcPct val="125000"/>
              </a:lnSpc>
              <a:spcBef>
                <a:spcPts val="500"/>
              </a:spcBef>
              <a:spcAft>
                <a:spcPts val="0"/>
              </a:spcAft>
              <a:buClr>
                <a:schemeClr val="dk1"/>
              </a:buClr>
              <a:buSzPts val="1600"/>
              <a:buNone/>
              <a:defRPr sz="1600"/>
            </a:lvl4pPr>
            <a:lvl5pPr lvl="4" algn="ctr">
              <a:lnSpc>
                <a:spcPct val="125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grpSp>
        <p:nvGrpSpPr>
          <p:cNvPr id="188" name="Google Shape;188;p22"/>
          <p:cNvGrpSpPr/>
          <p:nvPr/>
        </p:nvGrpSpPr>
        <p:grpSpPr>
          <a:xfrm>
            <a:off x="393964" y="6392330"/>
            <a:ext cx="4520920" cy="215400"/>
            <a:chOff x="393964" y="6392330"/>
            <a:chExt cx="4520920" cy="215400"/>
          </a:xfrm>
        </p:grpSpPr>
        <p:sp>
          <p:nvSpPr>
            <p:cNvPr id="189" name="Google Shape;189;p22"/>
            <p:cNvSpPr/>
            <p:nvPr/>
          </p:nvSpPr>
          <p:spPr>
            <a:xfrm>
              <a:off x="393964"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90" name="Google Shape;190;p22"/>
            <p:cNvSpPr/>
            <p:nvPr/>
          </p:nvSpPr>
          <p:spPr>
            <a:xfrm>
              <a:off x="1692584" y="6392330"/>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7F7F7F"/>
                  </a:solidFill>
                  <a:latin typeface="Arial"/>
                  <a:ea typeface="Arial"/>
                  <a:cs typeface="Arial"/>
                  <a:sym typeface="Arial"/>
                </a:rPr>
                <a:t>© 2020 Delphix. All Rights Reserved. Private and Confidential.</a:t>
              </a:r>
              <a:endParaRPr sz="1467" b="0" i="0" u="none" strike="noStrike" cap="none">
                <a:solidFill>
                  <a:srgbClr val="7F7F7F"/>
                </a:solidFill>
                <a:latin typeface="Arial"/>
                <a:ea typeface="Arial"/>
                <a:cs typeface="Arial"/>
                <a:sym typeface="Arial"/>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 Frontiers">
  <p:cSld name="1_Title - Frontiers 4">
    <p:bg>
      <p:bgPr>
        <a:solidFill>
          <a:srgbClr val="FFFFFF"/>
        </a:solidFill>
        <a:effectLst/>
      </p:bgPr>
    </p:bg>
    <p:spTree>
      <p:nvGrpSpPr>
        <p:cNvPr id="1" name="Shape 191"/>
        <p:cNvGrpSpPr/>
        <p:nvPr/>
      </p:nvGrpSpPr>
      <p:grpSpPr>
        <a:xfrm>
          <a:off x="0" y="0"/>
          <a:ext cx="0" cy="0"/>
          <a:chOff x="0" y="0"/>
          <a:chExt cx="0" cy="0"/>
        </a:xfrm>
      </p:grpSpPr>
      <p:sp>
        <p:nvSpPr>
          <p:cNvPr id="192" name="Google Shape;192;p23"/>
          <p:cNvSpPr/>
          <p:nvPr/>
        </p:nvSpPr>
        <p:spPr>
          <a:xfrm>
            <a:off x="-50075" y="0"/>
            <a:ext cx="4279800" cy="6858000"/>
          </a:xfrm>
          <a:prstGeom prst="rect">
            <a:avLst/>
          </a:prstGeom>
          <a:solidFill>
            <a:srgbClr val="00D6F5"/>
          </a:solidFill>
          <a:ln>
            <a:noFill/>
          </a:ln>
        </p:spPr>
        <p:txBody>
          <a:bodyPr spcFirstLastPara="1" wrap="square" lIns="121900" tIns="60925" rIns="121900" bIns="6092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2400" b="0" i="0" u="none" strike="noStrike" cap="none">
              <a:solidFill>
                <a:srgbClr val="FFFFFF"/>
              </a:solidFill>
              <a:latin typeface="Calibri"/>
              <a:ea typeface="Calibri"/>
              <a:cs typeface="Calibri"/>
              <a:sym typeface="Calibri"/>
            </a:endParaRPr>
          </a:p>
        </p:txBody>
      </p:sp>
      <p:sp>
        <p:nvSpPr>
          <p:cNvPr id="193" name="Google Shape;193;p23"/>
          <p:cNvSpPr txBox="1">
            <a:spLocks noGrp="1"/>
          </p:cNvSpPr>
          <p:nvPr>
            <p:ph type="title"/>
          </p:nvPr>
        </p:nvSpPr>
        <p:spPr>
          <a:xfrm>
            <a:off x="546775" y="430875"/>
            <a:ext cx="3390900" cy="63009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Clr>
                <a:srgbClr val="FFFFFF"/>
              </a:buClr>
              <a:buSzPts val="3600"/>
              <a:buFont typeface="Arial"/>
              <a:buNone/>
              <a:defRPr sz="3600" b="1">
                <a:solidFill>
                  <a:srgbClr val="FFFFFF"/>
                </a:solidFill>
              </a:defRPr>
            </a:lvl1pPr>
            <a:lvl2pPr lvl="1" rtl="0">
              <a:lnSpc>
                <a:spcPct val="100000"/>
              </a:lnSpc>
              <a:spcBef>
                <a:spcPts val="0"/>
              </a:spcBef>
              <a:spcAft>
                <a:spcPts val="0"/>
              </a:spcAft>
              <a:buClr>
                <a:srgbClr val="FFFFFF"/>
              </a:buClr>
              <a:buSzPts val="3600"/>
              <a:buNone/>
              <a:defRPr sz="3600">
                <a:solidFill>
                  <a:srgbClr val="FFFFFF"/>
                </a:solidFill>
              </a:defRPr>
            </a:lvl2pPr>
            <a:lvl3pPr lvl="2" rtl="0">
              <a:lnSpc>
                <a:spcPct val="100000"/>
              </a:lnSpc>
              <a:spcBef>
                <a:spcPts val="0"/>
              </a:spcBef>
              <a:spcAft>
                <a:spcPts val="0"/>
              </a:spcAft>
              <a:buClr>
                <a:srgbClr val="FFFFFF"/>
              </a:buClr>
              <a:buSzPts val="3600"/>
              <a:buNone/>
              <a:defRPr sz="3600">
                <a:solidFill>
                  <a:srgbClr val="FFFFFF"/>
                </a:solidFill>
              </a:defRPr>
            </a:lvl3pPr>
            <a:lvl4pPr lvl="3" rtl="0">
              <a:lnSpc>
                <a:spcPct val="100000"/>
              </a:lnSpc>
              <a:spcBef>
                <a:spcPts val="0"/>
              </a:spcBef>
              <a:spcAft>
                <a:spcPts val="0"/>
              </a:spcAft>
              <a:buClr>
                <a:srgbClr val="FFFFFF"/>
              </a:buClr>
              <a:buSzPts val="3600"/>
              <a:buNone/>
              <a:defRPr sz="3600">
                <a:solidFill>
                  <a:srgbClr val="FFFFFF"/>
                </a:solidFill>
              </a:defRPr>
            </a:lvl4pPr>
            <a:lvl5pPr lvl="4" rtl="0">
              <a:lnSpc>
                <a:spcPct val="100000"/>
              </a:lnSpc>
              <a:spcBef>
                <a:spcPts val="0"/>
              </a:spcBef>
              <a:spcAft>
                <a:spcPts val="0"/>
              </a:spcAft>
              <a:buClr>
                <a:srgbClr val="FFFFFF"/>
              </a:buClr>
              <a:buSzPts val="3600"/>
              <a:buNone/>
              <a:defRPr sz="3600">
                <a:solidFill>
                  <a:srgbClr val="FFFFFF"/>
                </a:solidFill>
              </a:defRPr>
            </a:lvl5pPr>
            <a:lvl6pPr lvl="5" rtl="0">
              <a:lnSpc>
                <a:spcPct val="100000"/>
              </a:lnSpc>
              <a:spcBef>
                <a:spcPts val="0"/>
              </a:spcBef>
              <a:spcAft>
                <a:spcPts val="0"/>
              </a:spcAft>
              <a:buClr>
                <a:srgbClr val="FFFFFF"/>
              </a:buClr>
              <a:buSzPts val="3600"/>
              <a:buNone/>
              <a:defRPr sz="3600">
                <a:solidFill>
                  <a:srgbClr val="FFFFFF"/>
                </a:solidFill>
              </a:defRPr>
            </a:lvl6pPr>
            <a:lvl7pPr lvl="6" rtl="0">
              <a:lnSpc>
                <a:spcPct val="100000"/>
              </a:lnSpc>
              <a:spcBef>
                <a:spcPts val="0"/>
              </a:spcBef>
              <a:spcAft>
                <a:spcPts val="0"/>
              </a:spcAft>
              <a:buClr>
                <a:srgbClr val="FFFFFF"/>
              </a:buClr>
              <a:buSzPts val="3600"/>
              <a:buNone/>
              <a:defRPr sz="3600">
                <a:solidFill>
                  <a:srgbClr val="FFFFFF"/>
                </a:solidFill>
              </a:defRPr>
            </a:lvl7pPr>
            <a:lvl8pPr lvl="7" rtl="0">
              <a:lnSpc>
                <a:spcPct val="100000"/>
              </a:lnSpc>
              <a:spcBef>
                <a:spcPts val="0"/>
              </a:spcBef>
              <a:spcAft>
                <a:spcPts val="0"/>
              </a:spcAft>
              <a:buClr>
                <a:srgbClr val="FFFFFF"/>
              </a:buClr>
              <a:buSzPts val="3600"/>
              <a:buNone/>
              <a:defRPr sz="3600">
                <a:solidFill>
                  <a:srgbClr val="FFFFFF"/>
                </a:solidFill>
              </a:defRPr>
            </a:lvl8pPr>
            <a:lvl9pPr lvl="8" rtl="0">
              <a:lnSpc>
                <a:spcPct val="100000"/>
              </a:lnSpc>
              <a:spcBef>
                <a:spcPts val="0"/>
              </a:spcBef>
              <a:spcAft>
                <a:spcPts val="0"/>
              </a:spcAft>
              <a:buClr>
                <a:srgbClr val="FFFFFF"/>
              </a:buClr>
              <a:buSzPts val="3600"/>
              <a:buNone/>
              <a:defRPr sz="3600">
                <a:solidFill>
                  <a:srgbClr val="FFFFFF"/>
                </a:solidFill>
              </a:defRPr>
            </a:lvl9pPr>
          </a:lstStyle>
          <a:p>
            <a:endParaRPr/>
          </a:p>
        </p:txBody>
      </p:sp>
      <p:grpSp>
        <p:nvGrpSpPr>
          <p:cNvPr id="194" name="Google Shape;194;p23"/>
          <p:cNvGrpSpPr/>
          <p:nvPr/>
        </p:nvGrpSpPr>
        <p:grpSpPr>
          <a:xfrm>
            <a:off x="7595650" y="6412406"/>
            <a:ext cx="4249095" cy="228604"/>
            <a:chOff x="880675" y="6392355"/>
            <a:chExt cx="4249095" cy="215400"/>
          </a:xfrm>
        </p:grpSpPr>
        <p:sp>
          <p:nvSpPr>
            <p:cNvPr id="195" name="Google Shape;195;p23"/>
            <p:cNvSpPr/>
            <p:nvPr/>
          </p:nvSpPr>
          <p:spPr>
            <a:xfrm>
              <a:off x="880675"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96" name="Google Shape;196;p23"/>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Frontiers 3">
  <p:cSld name="1_Title - Frontiers 4_1">
    <p:bg>
      <p:bgPr>
        <a:solidFill>
          <a:srgbClr val="FFFFFF"/>
        </a:solidFill>
        <a:effectLst/>
      </p:bgPr>
    </p:bg>
    <p:spTree>
      <p:nvGrpSpPr>
        <p:cNvPr id="1" name="Shape 197"/>
        <p:cNvGrpSpPr/>
        <p:nvPr/>
      </p:nvGrpSpPr>
      <p:grpSpPr>
        <a:xfrm>
          <a:off x="0" y="0"/>
          <a:ext cx="0" cy="0"/>
          <a:chOff x="0" y="0"/>
          <a:chExt cx="0" cy="0"/>
        </a:xfrm>
      </p:grpSpPr>
      <p:sp>
        <p:nvSpPr>
          <p:cNvPr id="198" name="Google Shape;198;p24"/>
          <p:cNvSpPr/>
          <p:nvPr/>
        </p:nvSpPr>
        <p:spPr>
          <a:xfrm>
            <a:off x="-50075" y="0"/>
            <a:ext cx="4279800" cy="6858000"/>
          </a:xfrm>
          <a:prstGeom prst="rect">
            <a:avLst/>
          </a:prstGeom>
          <a:solidFill>
            <a:schemeClr val="accent4"/>
          </a:solidFill>
          <a:ln>
            <a:noFill/>
          </a:ln>
        </p:spPr>
        <p:txBody>
          <a:bodyPr spcFirstLastPara="1" wrap="square" lIns="121900" tIns="60925" rIns="121900" bIns="6092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2400" b="0" i="0" u="none" strike="noStrike" cap="none">
              <a:solidFill>
                <a:srgbClr val="FFFFFF"/>
              </a:solidFill>
              <a:latin typeface="Calibri"/>
              <a:ea typeface="Calibri"/>
              <a:cs typeface="Calibri"/>
              <a:sym typeface="Calibri"/>
            </a:endParaRPr>
          </a:p>
        </p:txBody>
      </p:sp>
      <p:sp>
        <p:nvSpPr>
          <p:cNvPr id="199" name="Google Shape;199;p24"/>
          <p:cNvSpPr txBox="1">
            <a:spLocks noGrp="1"/>
          </p:cNvSpPr>
          <p:nvPr>
            <p:ph type="title"/>
          </p:nvPr>
        </p:nvSpPr>
        <p:spPr>
          <a:xfrm>
            <a:off x="394375" y="278475"/>
            <a:ext cx="3390900" cy="63009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Clr>
                <a:srgbClr val="FFFFFF"/>
              </a:buClr>
              <a:buSzPts val="3600"/>
              <a:buFont typeface="Arial"/>
              <a:buNone/>
              <a:defRPr sz="3600" b="1">
                <a:solidFill>
                  <a:srgbClr val="FFFFFF"/>
                </a:solidFill>
              </a:defRPr>
            </a:lvl1pPr>
            <a:lvl2pPr lvl="1" rtl="0">
              <a:lnSpc>
                <a:spcPct val="100000"/>
              </a:lnSpc>
              <a:spcBef>
                <a:spcPts val="0"/>
              </a:spcBef>
              <a:spcAft>
                <a:spcPts val="0"/>
              </a:spcAft>
              <a:buClr>
                <a:srgbClr val="FFFFFF"/>
              </a:buClr>
              <a:buSzPts val="3600"/>
              <a:buNone/>
              <a:defRPr sz="3600">
                <a:solidFill>
                  <a:srgbClr val="FFFFFF"/>
                </a:solidFill>
              </a:defRPr>
            </a:lvl2pPr>
            <a:lvl3pPr lvl="2" rtl="0">
              <a:lnSpc>
                <a:spcPct val="100000"/>
              </a:lnSpc>
              <a:spcBef>
                <a:spcPts val="0"/>
              </a:spcBef>
              <a:spcAft>
                <a:spcPts val="0"/>
              </a:spcAft>
              <a:buClr>
                <a:srgbClr val="FFFFFF"/>
              </a:buClr>
              <a:buSzPts val="3600"/>
              <a:buNone/>
              <a:defRPr sz="3600">
                <a:solidFill>
                  <a:srgbClr val="FFFFFF"/>
                </a:solidFill>
              </a:defRPr>
            </a:lvl3pPr>
            <a:lvl4pPr lvl="3" rtl="0">
              <a:lnSpc>
                <a:spcPct val="100000"/>
              </a:lnSpc>
              <a:spcBef>
                <a:spcPts val="0"/>
              </a:spcBef>
              <a:spcAft>
                <a:spcPts val="0"/>
              </a:spcAft>
              <a:buClr>
                <a:srgbClr val="FFFFFF"/>
              </a:buClr>
              <a:buSzPts val="3600"/>
              <a:buNone/>
              <a:defRPr sz="3600">
                <a:solidFill>
                  <a:srgbClr val="FFFFFF"/>
                </a:solidFill>
              </a:defRPr>
            </a:lvl4pPr>
            <a:lvl5pPr lvl="4" rtl="0">
              <a:lnSpc>
                <a:spcPct val="100000"/>
              </a:lnSpc>
              <a:spcBef>
                <a:spcPts val="0"/>
              </a:spcBef>
              <a:spcAft>
                <a:spcPts val="0"/>
              </a:spcAft>
              <a:buClr>
                <a:srgbClr val="FFFFFF"/>
              </a:buClr>
              <a:buSzPts val="3600"/>
              <a:buNone/>
              <a:defRPr sz="3600">
                <a:solidFill>
                  <a:srgbClr val="FFFFFF"/>
                </a:solidFill>
              </a:defRPr>
            </a:lvl5pPr>
            <a:lvl6pPr lvl="5" rtl="0">
              <a:lnSpc>
                <a:spcPct val="100000"/>
              </a:lnSpc>
              <a:spcBef>
                <a:spcPts val="0"/>
              </a:spcBef>
              <a:spcAft>
                <a:spcPts val="0"/>
              </a:spcAft>
              <a:buClr>
                <a:srgbClr val="FFFFFF"/>
              </a:buClr>
              <a:buSzPts val="3600"/>
              <a:buNone/>
              <a:defRPr sz="3600">
                <a:solidFill>
                  <a:srgbClr val="FFFFFF"/>
                </a:solidFill>
              </a:defRPr>
            </a:lvl6pPr>
            <a:lvl7pPr lvl="6" rtl="0">
              <a:lnSpc>
                <a:spcPct val="100000"/>
              </a:lnSpc>
              <a:spcBef>
                <a:spcPts val="0"/>
              </a:spcBef>
              <a:spcAft>
                <a:spcPts val="0"/>
              </a:spcAft>
              <a:buClr>
                <a:srgbClr val="FFFFFF"/>
              </a:buClr>
              <a:buSzPts val="3600"/>
              <a:buNone/>
              <a:defRPr sz="3600">
                <a:solidFill>
                  <a:srgbClr val="FFFFFF"/>
                </a:solidFill>
              </a:defRPr>
            </a:lvl7pPr>
            <a:lvl8pPr lvl="7" rtl="0">
              <a:lnSpc>
                <a:spcPct val="100000"/>
              </a:lnSpc>
              <a:spcBef>
                <a:spcPts val="0"/>
              </a:spcBef>
              <a:spcAft>
                <a:spcPts val="0"/>
              </a:spcAft>
              <a:buClr>
                <a:srgbClr val="FFFFFF"/>
              </a:buClr>
              <a:buSzPts val="3600"/>
              <a:buNone/>
              <a:defRPr sz="3600">
                <a:solidFill>
                  <a:srgbClr val="FFFFFF"/>
                </a:solidFill>
              </a:defRPr>
            </a:lvl8pPr>
            <a:lvl9pPr lvl="8" rtl="0">
              <a:lnSpc>
                <a:spcPct val="100000"/>
              </a:lnSpc>
              <a:spcBef>
                <a:spcPts val="0"/>
              </a:spcBef>
              <a:spcAft>
                <a:spcPts val="0"/>
              </a:spcAft>
              <a:buClr>
                <a:srgbClr val="FFFFFF"/>
              </a:buClr>
              <a:buSzPts val="3600"/>
              <a:buNone/>
              <a:defRPr sz="3600">
                <a:solidFill>
                  <a:srgbClr val="FFFFFF"/>
                </a:solidFill>
              </a:defRPr>
            </a:lvl9pPr>
          </a:lstStyle>
          <a:p>
            <a:endParaRPr/>
          </a:p>
        </p:txBody>
      </p:sp>
      <p:grpSp>
        <p:nvGrpSpPr>
          <p:cNvPr id="200" name="Google Shape;200;p24"/>
          <p:cNvGrpSpPr/>
          <p:nvPr/>
        </p:nvGrpSpPr>
        <p:grpSpPr>
          <a:xfrm>
            <a:off x="7595650" y="6412406"/>
            <a:ext cx="4249095" cy="228604"/>
            <a:chOff x="880675" y="6392355"/>
            <a:chExt cx="4249095" cy="215400"/>
          </a:xfrm>
        </p:grpSpPr>
        <p:sp>
          <p:nvSpPr>
            <p:cNvPr id="201" name="Google Shape;201;p24"/>
            <p:cNvSpPr/>
            <p:nvPr/>
          </p:nvSpPr>
          <p:spPr>
            <a:xfrm>
              <a:off x="880675"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202" name="Google Shape;202;p24"/>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d-title-3-column">
  <p:cSld name="2_Multi-use 2">
    <p:spTree>
      <p:nvGrpSpPr>
        <p:cNvPr id="1" name="Shape 44"/>
        <p:cNvGrpSpPr/>
        <p:nvPr/>
      </p:nvGrpSpPr>
      <p:grpSpPr>
        <a:xfrm>
          <a:off x="0" y="0"/>
          <a:ext cx="0" cy="0"/>
          <a:chOff x="0" y="0"/>
          <a:chExt cx="0" cy="0"/>
        </a:xfrm>
      </p:grpSpPr>
      <p:sp>
        <p:nvSpPr>
          <p:cNvPr id="45" name="Google Shape;45;p6"/>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46" name="Google Shape;46;p6"/>
          <p:cNvSpPr txBox="1">
            <a:spLocks noGrp="1"/>
          </p:cNvSpPr>
          <p:nvPr>
            <p:ph type="body" idx="1"/>
          </p:nvPr>
        </p:nvSpPr>
        <p:spPr>
          <a:xfrm>
            <a:off x="685800" y="1371600"/>
            <a:ext cx="3456000" cy="4572000"/>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500"/>
              </a:spcBef>
              <a:spcAft>
                <a:spcPts val="0"/>
              </a:spcAft>
              <a:buClr>
                <a:schemeClr val="dk1"/>
              </a:buClr>
              <a:buSzPts val="1800"/>
              <a:buChar char="○"/>
              <a:defRPr/>
            </a:lvl2pPr>
            <a:lvl3pPr marL="1371600" lvl="2" indent="-342900" algn="l">
              <a:lnSpc>
                <a:spcPct val="100000"/>
              </a:lnSpc>
              <a:spcBef>
                <a:spcPts val="500"/>
              </a:spcBef>
              <a:spcAft>
                <a:spcPts val="0"/>
              </a:spcAft>
              <a:buClr>
                <a:schemeClr val="dk1"/>
              </a:buClr>
              <a:buSzPts val="1800"/>
              <a:buChar char="○"/>
              <a:defRPr/>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100000"/>
              </a:lnSpc>
              <a:spcBef>
                <a:spcPts val="500"/>
              </a:spcBef>
              <a:spcAft>
                <a:spcPts val="0"/>
              </a:spcAft>
              <a:buClr>
                <a:schemeClr val="dk1"/>
              </a:buClr>
              <a:buSzPts val="1800"/>
              <a:buChar char="•"/>
              <a:defRPr/>
            </a:lvl6pPr>
            <a:lvl7pPr marL="3200400" lvl="6" indent="-342900" algn="l">
              <a:lnSpc>
                <a:spcPct val="100000"/>
              </a:lnSpc>
              <a:spcBef>
                <a:spcPts val="500"/>
              </a:spcBef>
              <a:spcAft>
                <a:spcPts val="0"/>
              </a:spcAft>
              <a:buClr>
                <a:schemeClr val="dk1"/>
              </a:buClr>
              <a:buSzPts val="1800"/>
              <a:buChar char="•"/>
              <a:defRPr/>
            </a:lvl7pPr>
            <a:lvl8pPr marL="3657600" lvl="7" indent="-342900" algn="l">
              <a:lnSpc>
                <a:spcPct val="100000"/>
              </a:lnSpc>
              <a:spcBef>
                <a:spcPts val="500"/>
              </a:spcBef>
              <a:spcAft>
                <a:spcPts val="0"/>
              </a:spcAft>
              <a:buClr>
                <a:schemeClr val="dk1"/>
              </a:buClr>
              <a:buSzPts val="1800"/>
              <a:buChar char="•"/>
              <a:defRPr/>
            </a:lvl8pPr>
            <a:lvl9pPr marL="4114800" lvl="8" indent="-342900" algn="l">
              <a:lnSpc>
                <a:spcPct val="100000"/>
              </a:lnSpc>
              <a:spcBef>
                <a:spcPts val="500"/>
              </a:spcBef>
              <a:spcAft>
                <a:spcPts val="500"/>
              </a:spcAft>
              <a:buClr>
                <a:schemeClr val="dk1"/>
              </a:buClr>
              <a:buSzPts val="1800"/>
              <a:buChar char="•"/>
              <a:defRPr/>
            </a:lvl9pPr>
          </a:lstStyle>
          <a:p>
            <a:endParaRPr/>
          </a:p>
        </p:txBody>
      </p:sp>
      <p:sp>
        <p:nvSpPr>
          <p:cNvPr id="47" name="Google Shape;47;p6"/>
          <p:cNvSpPr txBox="1">
            <a:spLocks noGrp="1"/>
          </p:cNvSpPr>
          <p:nvPr>
            <p:ph type="body" idx="2"/>
          </p:nvPr>
        </p:nvSpPr>
        <p:spPr>
          <a:xfrm>
            <a:off x="4379784" y="1371600"/>
            <a:ext cx="3456000" cy="4572000"/>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500"/>
              </a:spcBef>
              <a:spcAft>
                <a:spcPts val="0"/>
              </a:spcAft>
              <a:buClr>
                <a:schemeClr val="dk1"/>
              </a:buClr>
              <a:buSzPts val="1800"/>
              <a:buChar char="○"/>
              <a:defRPr/>
            </a:lvl2pPr>
            <a:lvl3pPr marL="1371600" lvl="2" indent="-342900" algn="l">
              <a:lnSpc>
                <a:spcPct val="100000"/>
              </a:lnSpc>
              <a:spcBef>
                <a:spcPts val="500"/>
              </a:spcBef>
              <a:spcAft>
                <a:spcPts val="0"/>
              </a:spcAft>
              <a:buClr>
                <a:schemeClr val="dk1"/>
              </a:buClr>
              <a:buSzPts val="1800"/>
              <a:buChar char="○"/>
              <a:defRPr/>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100000"/>
              </a:lnSpc>
              <a:spcBef>
                <a:spcPts val="500"/>
              </a:spcBef>
              <a:spcAft>
                <a:spcPts val="0"/>
              </a:spcAft>
              <a:buClr>
                <a:schemeClr val="dk1"/>
              </a:buClr>
              <a:buSzPts val="1800"/>
              <a:buChar char="•"/>
              <a:defRPr/>
            </a:lvl6pPr>
            <a:lvl7pPr marL="3200400" lvl="6" indent="-342900" algn="l">
              <a:lnSpc>
                <a:spcPct val="100000"/>
              </a:lnSpc>
              <a:spcBef>
                <a:spcPts val="500"/>
              </a:spcBef>
              <a:spcAft>
                <a:spcPts val="0"/>
              </a:spcAft>
              <a:buClr>
                <a:schemeClr val="dk1"/>
              </a:buClr>
              <a:buSzPts val="1800"/>
              <a:buChar char="•"/>
              <a:defRPr/>
            </a:lvl7pPr>
            <a:lvl8pPr marL="3657600" lvl="7" indent="-342900" algn="l">
              <a:lnSpc>
                <a:spcPct val="100000"/>
              </a:lnSpc>
              <a:spcBef>
                <a:spcPts val="500"/>
              </a:spcBef>
              <a:spcAft>
                <a:spcPts val="0"/>
              </a:spcAft>
              <a:buClr>
                <a:schemeClr val="dk1"/>
              </a:buClr>
              <a:buSzPts val="1800"/>
              <a:buChar char="•"/>
              <a:defRPr/>
            </a:lvl8pPr>
            <a:lvl9pPr marL="4114800" lvl="8" indent="-342900" algn="l">
              <a:lnSpc>
                <a:spcPct val="100000"/>
              </a:lnSpc>
              <a:spcBef>
                <a:spcPts val="500"/>
              </a:spcBef>
              <a:spcAft>
                <a:spcPts val="500"/>
              </a:spcAft>
              <a:buClr>
                <a:schemeClr val="dk1"/>
              </a:buClr>
              <a:buSzPts val="1800"/>
              <a:buChar char="•"/>
              <a:defRPr/>
            </a:lvl9pPr>
          </a:lstStyle>
          <a:p>
            <a:endParaRPr/>
          </a:p>
        </p:txBody>
      </p:sp>
      <p:sp>
        <p:nvSpPr>
          <p:cNvPr id="48" name="Google Shape;48;p6"/>
          <p:cNvSpPr txBox="1">
            <a:spLocks noGrp="1"/>
          </p:cNvSpPr>
          <p:nvPr>
            <p:ph type="body" idx="3"/>
          </p:nvPr>
        </p:nvSpPr>
        <p:spPr>
          <a:xfrm>
            <a:off x="8050320" y="1371600"/>
            <a:ext cx="3456000" cy="4572000"/>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500"/>
              </a:spcBef>
              <a:spcAft>
                <a:spcPts val="0"/>
              </a:spcAft>
              <a:buClr>
                <a:schemeClr val="dk1"/>
              </a:buClr>
              <a:buSzPts val="1800"/>
              <a:buChar char="○"/>
              <a:defRPr/>
            </a:lvl2pPr>
            <a:lvl3pPr marL="1371600" lvl="2" indent="-342900" algn="l">
              <a:lnSpc>
                <a:spcPct val="100000"/>
              </a:lnSpc>
              <a:spcBef>
                <a:spcPts val="500"/>
              </a:spcBef>
              <a:spcAft>
                <a:spcPts val="0"/>
              </a:spcAft>
              <a:buClr>
                <a:schemeClr val="dk1"/>
              </a:buClr>
              <a:buSzPts val="1800"/>
              <a:buChar char="○"/>
              <a:defRPr/>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100000"/>
              </a:lnSpc>
              <a:spcBef>
                <a:spcPts val="500"/>
              </a:spcBef>
              <a:spcAft>
                <a:spcPts val="0"/>
              </a:spcAft>
              <a:buClr>
                <a:schemeClr val="dk1"/>
              </a:buClr>
              <a:buSzPts val="1800"/>
              <a:buChar char="•"/>
              <a:defRPr/>
            </a:lvl6pPr>
            <a:lvl7pPr marL="3200400" lvl="6" indent="-342900" algn="l">
              <a:lnSpc>
                <a:spcPct val="100000"/>
              </a:lnSpc>
              <a:spcBef>
                <a:spcPts val="500"/>
              </a:spcBef>
              <a:spcAft>
                <a:spcPts val="0"/>
              </a:spcAft>
              <a:buClr>
                <a:schemeClr val="dk1"/>
              </a:buClr>
              <a:buSzPts val="1800"/>
              <a:buChar char="•"/>
              <a:defRPr/>
            </a:lvl7pPr>
            <a:lvl8pPr marL="3657600" lvl="7" indent="-342900" algn="l">
              <a:lnSpc>
                <a:spcPct val="100000"/>
              </a:lnSpc>
              <a:spcBef>
                <a:spcPts val="500"/>
              </a:spcBef>
              <a:spcAft>
                <a:spcPts val="0"/>
              </a:spcAft>
              <a:buClr>
                <a:schemeClr val="dk1"/>
              </a:buClr>
              <a:buSzPts val="1800"/>
              <a:buChar char="•"/>
              <a:defRPr/>
            </a:lvl8pPr>
            <a:lvl9pPr marL="4114800" lvl="8" indent="-342900" algn="l">
              <a:lnSpc>
                <a:spcPct val="100000"/>
              </a:lnSpc>
              <a:spcBef>
                <a:spcPts val="500"/>
              </a:spcBef>
              <a:spcAft>
                <a:spcPts val="500"/>
              </a:spcAft>
              <a:buClr>
                <a:schemeClr val="dk1"/>
              </a:buClr>
              <a:buSzPts val="1800"/>
              <a:buChar char="•"/>
              <a:defRPr/>
            </a:lvl9pPr>
          </a:lstStyle>
          <a:p>
            <a:endParaRPr/>
          </a:p>
        </p:txBody>
      </p:sp>
      <p:grpSp>
        <p:nvGrpSpPr>
          <p:cNvPr id="49" name="Google Shape;49;p6"/>
          <p:cNvGrpSpPr/>
          <p:nvPr/>
        </p:nvGrpSpPr>
        <p:grpSpPr>
          <a:xfrm>
            <a:off x="685800" y="6412406"/>
            <a:ext cx="4443970" cy="228604"/>
            <a:chOff x="685800" y="6392355"/>
            <a:chExt cx="4443970" cy="215400"/>
          </a:xfrm>
        </p:grpSpPr>
        <p:sp>
          <p:nvSpPr>
            <p:cNvPr id="50" name="Google Shape;50;p6"/>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51" name="Google Shape;51;p6"/>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
        <p:nvSpPr>
          <p:cNvPr id="52" name="Google Shape;52;p6"/>
          <p:cNvSpPr txBox="1">
            <a:spLocks noGrp="1"/>
          </p:cNvSpPr>
          <p:nvPr>
            <p:ph type="title"/>
          </p:nvPr>
        </p:nvSpPr>
        <p:spPr>
          <a:xfrm>
            <a:off x="685800" y="434340"/>
            <a:ext cx="105156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extLst>
    <p:ext uri="{DCECCB84-F9BA-43D5-87BE-67443E8EF086}">
      <p15:sldGuideLst xmlns:p15="http://schemas.microsoft.com/office/powerpoint/2012/main">
        <p15:guide id="1" pos="7248">
          <p15:clr>
            <a:srgbClr val="FA7B17"/>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1_Multi-use">
  <p:cSld name="2_Multi-use 16">
    <p:spTree>
      <p:nvGrpSpPr>
        <p:cNvPr id="1" name="Shape 203"/>
        <p:cNvGrpSpPr/>
        <p:nvPr/>
      </p:nvGrpSpPr>
      <p:grpSpPr>
        <a:xfrm>
          <a:off x="0" y="0"/>
          <a:ext cx="0" cy="0"/>
          <a:chOff x="0" y="0"/>
          <a:chExt cx="0" cy="0"/>
        </a:xfrm>
      </p:grpSpPr>
      <p:sp>
        <p:nvSpPr>
          <p:cNvPr id="204" name="Google Shape;204;p25"/>
          <p:cNvSpPr/>
          <p:nvPr/>
        </p:nvSpPr>
        <p:spPr>
          <a:xfrm>
            <a:off x="-1" y="0"/>
            <a:ext cx="7978500" cy="68580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Arial"/>
              <a:ea typeface="Arial"/>
              <a:cs typeface="Arial"/>
              <a:sym typeface="Arial"/>
            </a:endParaRPr>
          </a:p>
        </p:txBody>
      </p:sp>
      <p:sp>
        <p:nvSpPr>
          <p:cNvPr id="205" name="Google Shape;205;p25"/>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06" name="Google Shape;206;p25"/>
          <p:cNvSpPr txBox="1">
            <a:spLocks noGrp="1"/>
          </p:cNvSpPr>
          <p:nvPr>
            <p:ph type="body" idx="1"/>
          </p:nvPr>
        </p:nvSpPr>
        <p:spPr>
          <a:xfrm>
            <a:off x="8351434" y="1247563"/>
            <a:ext cx="5049300" cy="4848300"/>
          </a:xfrm>
          <a:prstGeom prst="rect">
            <a:avLst/>
          </a:prstGeom>
          <a:noFill/>
          <a:ln>
            <a:noFill/>
          </a:ln>
        </p:spPr>
        <p:txBody>
          <a:bodyPr spcFirstLastPara="1" wrap="square" lIns="91425" tIns="91425" rIns="91425" bIns="45700" anchor="t" anchorCtr="0">
            <a:noAutofit/>
          </a:bodyPr>
          <a:lstStyle>
            <a:lvl1pPr marL="457200" lvl="0" indent="-342900" algn="l">
              <a:lnSpc>
                <a:spcPct val="125000"/>
              </a:lnSpc>
              <a:spcBef>
                <a:spcPts val="1000"/>
              </a:spcBef>
              <a:spcAft>
                <a:spcPts val="0"/>
              </a:spcAft>
              <a:buClr>
                <a:schemeClr val="dk1"/>
              </a:buClr>
              <a:buSzPts val="1800"/>
              <a:buChar char="●"/>
              <a:defRPr/>
            </a:lvl1pPr>
            <a:lvl2pPr marL="914400" lvl="1" indent="-342900" algn="l">
              <a:lnSpc>
                <a:spcPct val="125000"/>
              </a:lnSpc>
              <a:spcBef>
                <a:spcPts val="500"/>
              </a:spcBef>
              <a:spcAft>
                <a:spcPts val="0"/>
              </a:spcAft>
              <a:buClr>
                <a:schemeClr val="dk1"/>
              </a:buClr>
              <a:buSzPts val="1800"/>
              <a:buChar char="○"/>
              <a:defRPr/>
            </a:lvl2pPr>
            <a:lvl3pPr marL="1371600" lvl="2" indent="-342900" algn="l">
              <a:lnSpc>
                <a:spcPct val="125000"/>
              </a:lnSpc>
              <a:spcBef>
                <a:spcPts val="500"/>
              </a:spcBef>
              <a:spcAft>
                <a:spcPts val="0"/>
              </a:spcAft>
              <a:buClr>
                <a:schemeClr val="dk1"/>
              </a:buClr>
              <a:buSzPts val="1800"/>
              <a:buChar char="○"/>
              <a:defRPr/>
            </a:lvl3pPr>
            <a:lvl4pPr marL="1828800" lvl="3" indent="-342900" algn="l">
              <a:lnSpc>
                <a:spcPct val="125000"/>
              </a:lnSpc>
              <a:spcBef>
                <a:spcPts val="500"/>
              </a:spcBef>
              <a:spcAft>
                <a:spcPts val="0"/>
              </a:spcAft>
              <a:buClr>
                <a:schemeClr val="dk1"/>
              </a:buClr>
              <a:buSzPts val="1800"/>
              <a:buChar char="○"/>
              <a:defRPr/>
            </a:lvl4pPr>
            <a:lvl5pPr marL="2286000" lvl="4" indent="-342900" algn="l">
              <a:lnSpc>
                <a:spcPct val="125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grpSp>
        <p:nvGrpSpPr>
          <p:cNvPr id="207" name="Google Shape;207;p25"/>
          <p:cNvGrpSpPr/>
          <p:nvPr/>
        </p:nvGrpSpPr>
        <p:grpSpPr>
          <a:xfrm>
            <a:off x="685800" y="6412406"/>
            <a:ext cx="4443970" cy="228604"/>
            <a:chOff x="685800" y="6392355"/>
            <a:chExt cx="4443970" cy="215400"/>
          </a:xfrm>
        </p:grpSpPr>
        <p:sp>
          <p:nvSpPr>
            <p:cNvPr id="208" name="Google Shape;208;p25"/>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209" name="Google Shape;209;p25"/>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
        <p:nvSpPr>
          <p:cNvPr id="210" name="Google Shape;210;p25"/>
          <p:cNvSpPr txBox="1">
            <a:spLocks noGrp="1"/>
          </p:cNvSpPr>
          <p:nvPr>
            <p:ph type="title"/>
          </p:nvPr>
        </p:nvSpPr>
        <p:spPr>
          <a:xfrm>
            <a:off x="685800" y="434340"/>
            <a:ext cx="105156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rgbClr val="FFFFFF"/>
              </a:buClr>
              <a:buSzPts val="2400"/>
              <a:buFont typeface="Arial"/>
              <a:buNone/>
              <a:defRPr sz="2400" b="1" i="0" u="none" strike="noStrike" cap="none">
                <a:solidFill>
                  <a:srgbClr val="FFFFFF"/>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1_Multi-use 1">
  <p:cSld name="2_Multi-use 16_1">
    <p:spTree>
      <p:nvGrpSpPr>
        <p:cNvPr id="1" name="Shape 211"/>
        <p:cNvGrpSpPr/>
        <p:nvPr/>
      </p:nvGrpSpPr>
      <p:grpSpPr>
        <a:xfrm>
          <a:off x="0" y="0"/>
          <a:ext cx="0" cy="0"/>
          <a:chOff x="0" y="0"/>
          <a:chExt cx="0" cy="0"/>
        </a:xfrm>
      </p:grpSpPr>
      <p:sp>
        <p:nvSpPr>
          <p:cNvPr id="212" name="Google Shape;212;p26"/>
          <p:cNvSpPr/>
          <p:nvPr/>
        </p:nvSpPr>
        <p:spPr>
          <a:xfrm>
            <a:off x="-1" y="0"/>
            <a:ext cx="79785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Arial"/>
              <a:ea typeface="Arial"/>
              <a:cs typeface="Arial"/>
              <a:sym typeface="Arial"/>
            </a:endParaRPr>
          </a:p>
        </p:txBody>
      </p:sp>
      <p:sp>
        <p:nvSpPr>
          <p:cNvPr id="213" name="Google Shape;213;p26"/>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14" name="Google Shape;214;p26"/>
          <p:cNvSpPr txBox="1">
            <a:spLocks noGrp="1"/>
          </p:cNvSpPr>
          <p:nvPr>
            <p:ph type="body" idx="1"/>
          </p:nvPr>
        </p:nvSpPr>
        <p:spPr>
          <a:xfrm>
            <a:off x="8351434" y="1247563"/>
            <a:ext cx="5049300" cy="4848300"/>
          </a:xfrm>
          <a:prstGeom prst="rect">
            <a:avLst/>
          </a:prstGeom>
          <a:noFill/>
          <a:ln>
            <a:noFill/>
          </a:ln>
        </p:spPr>
        <p:txBody>
          <a:bodyPr spcFirstLastPara="1" wrap="square" lIns="91425" tIns="91425" rIns="91425" bIns="45700" anchor="t" anchorCtr="0">
            <a:noAutofit/>
          </a:bodyPr>
          <a:lstStyle>
            <a:lvl1pPr marL="457200" lvl="0" indent="-342900" algn="l" rtl="0">
              <a:lnSpc>
                <a:spcPct val="125000"/>
              </a:lnSpc>
              <a:spcBef>
                <a:spcPts val="1000"/>
              </a:spcBef>
              <a:spcAft>
                <a:spcPts val="0"/>
              </a:spcAft>
              <a:buClr>
                <a:schemeClr val="dk1"/>
              </a:buClr>
              <a:buSzPts val="1800"/>
              <a:buChar char="●"/>
              <a:defRPr/>
            </a:lvl1pPr>
            <a:lvl2pPr marL="914400" lvl="1" indent="-342900" algn="l" rtl="0">
              <a:lnSpc>
                <a:spcPct val="125000"/>
              </a:lnSpc>
              <a:spcBef>
                <a:spcPts val="500"/>
              </a:spcBef>
              <a:spcAft>
                <a:spcPts val="0"/>
              </a:spcAft>
              <a:buClr>
                <a:schemeClr val="dk1"/>
              </a:buClr>
              <a:buSzPts val="1800"/>
              <a:buChar char="○"/>
              <a:defRPr/>
            </a:lvl2pPr>
            <a:lvl3pPr marL="1371600" lvl="2" indent="-342900" algn="l" rtl="0">
              <a:lnSpc>
                <a:spcPct val="125000"/>
              </a:lnSpc>
              <a:spcBef>
                <a:spcPts val="500"/>
              </a:spcBef>
              <a:spcAft>
                <a:spcPts val="0"/>
              </a:spcAft>
              <a:buClr>
                <a:schemeClr val="dk1"/>
              </a:buClr>
              <a:buSzPts val="1800"/>
              <a:buChar char="○"/>
              <a:defRPr/>
            </a:lvl3pPr>
            <a:lvl4pPr marL="1828800" lvl="3" indent="-342900" algn="l" rtl="0">
              <a:lnSpc>
                <a:spcPct val="125000"/>
              </a:lnSpc>
              <a:spcBef>
                <a:spcPts val="500"/>
              </a:spcBef>
              <a:spcAft>
                <a:spcPts val="0"/>
              </a:spcAft>
              <a:buClr>
                <a:schemeClr val="dk1"/>
              </a:buClr>
              <a:buSzPts val="1800"/>
              <a:buChar char="○"/>
              <a:defRPr/>
            </a:lvl4pPr>
            <a:lvl5pPr marL="2286000" lvl="4" indent="-342900" algn="l" rtl="0">
              <a:lnSpc>
                <a:spcPct val="125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grpSp>
        <p:nvGrpSpPr>
          <p:cNvPr id="215" name="Google Shape;215;p26"/>
          <p:cNvGrpSpPr/>
          <p:nvPr/>
        </p:nvGrpSpPr>
        <p:grpSpPr>
          <a:xfrm>
            <a:off x="685800" y="6412406"/>
            <a:ext cx="4443970" cy="228604"/>
            <a:chOff x="685800" y="6392355"/>
            <a:chExt cx="4443970" cy="215400"/>
          </a:xfrm>
        </p:grpSpPr>
        <p:sp>
          <p:nvSpPr>
            <p:cNvPr id="216" name="Google Shape;216;p26"/>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217" name="Google Shape;217;p26"/>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FFFFFF"/>
                  </a:solidFill>
                  <a:latin typeface="Arial"/>
                  <a:ea typeface="Arial"/>
                  <a:cs typeface="Arial"/>
                  <a:sym typeface="Arial"/>
                </a:rPr>
                <a:t>© 2020 Delphix. All Rights Reserved. Private and Confidential.</a:t>
              </a:r>
              <a:endParaRPr sz="1467" b="0" i="0" u="none" strike="noStrike" cap="none">
                <a:solidFill>
                  <a:srgbClr val="FFFFFF"/>
                </a:solidFill>
                <a:latin typeface="Arial"/>
                <a:ea typeface="Arial"/>
                <a:cs typeface="Arial"/>
                <a:sym typeface="Arial"/>
              </a:endParaRPr>
            </a:p>
          </p:txBody>
        </p:sp>
      </p:grpSp>
      <p:sp>
        <p:nvSpPr>
          <p:cNvPr id="218" name="Google Shape;218;p26"/>
          <p:cNvSpPr txBox="1">
            <a:spLocks noGrp="1"/>
          </p:cNvSpPr>
          <p:nvPr>
            <p:ph type="title"/>
          </p:nvPr>
        </p:nvSpPr>
        <p:spPr>
          <a:xfrm>
            <a:off x="685800" y="434340"/>
            <a:ext cx="105156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rgbClr val="FFFFFF"/>
              </a:buClr>
              <a:buSzPts val="2400"/>
              <a:buFont typeface="Arial"/>
              <a:buNone/>
              <a:defRPr sz="2400" b="1" i="0" u="none" strike="noStrike" cap="none">
                <a:solidFill>
                  <a:srgbClr val="FFFFFF"/>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1_Multi-use">
  <p:cSld name="2_Multi-use 17">
    <p:spTree>
      <p:nvGrpSpPr>
        <p:cNvPr id="1" name="Shape 219"/>
        <p:cNvGrpSpPr/>
        <p:nvPr/>
      </p:nvGrpSpPr>
      <p:grpSpPr>
        <a:xfrm>
          <a:off x="0" y="0"/>
          <a:ext cx="0" cy="0"/>
          <a:chOff x="0" y="0"/>
          <a:chExt cx="0" cy="0"/>
        </a:xfrm>
      </p:grpSpPr>
      <p:sp>
        <p:nvSpPr>
          <p:cNvPr id="220" name="Google Shape;220;p27"/>
          <p:cNvSpPr/>
          <p:nvPr/>
        </p:nvSpPr>
        <p:spPr>
          <a:xfrm>
            <a:off x="-1" y="0"/>
            <a:ext cx="12192000" cy="68580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Arial"/>
              <a:ea typeface="Arial"/>
              <a:cs typeface="Arial"/>
              <a:sym typeface="Arial"/>
            </a:endParaRPr>
          </a:p>
        </p:txBody>
      </p:sp>
      <p:sp>
        <p:nvSpPr>
          <p:cNvPr id="221" name="Google Shape;221;p27"/>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22" name="Google Shape;222;p27"/>
          <p:cNvSpPr txBox="1">
            <a:spLocks noGrp="1"/>
          </p:cNvSpPr>
          <p:nvPr>
            <p:ph type="body" idx="1"/>
          </p:nvPr>
        </p:nvSpPr>
        <p:spPr>
          <a:xfrm>
            <a:off x="7548284" y="1245916"/>
            <a:ext cx="4141800" cy="4868100"/>
          </a:xfrm>
          <a:prstGeom prst="rect">
            <a:avLst/>
          </a:prstGeom>
          <a:noFill/>
          <a:ln>
            <a:noFill/>
          </a:ln>
        </p:spPr>
        <p:txBody>
          <a:bodyPr spcFirstLastPara="1" wrap="square" lIns="68575" tIns="68575" rIns="68575" bIns="68575" anchor="t" anchorCtr="0">
            <a:noAutofit/>
          </a:bodyPr>
          <a:lstStyle>
            <a:lvl1pPr marL="457200" marR="0" lvl="0" indent="-298450" algn="l">
              <a:lnSpc>
                <a:spcPct val="120000"/>
              </a:lnSpc>
              <a:spcBef>
                <a:spcPts val="1067"/>
              </a:spcBef>
              <a:spcAft>
                <a:spcPts val="0"/>
              </a:spcAft>
              <a:buClr>
                <a:schemeClr val="lt1"/>
              </a:buClr>
              <a:buSzPts val="1100"/>
              <a:buFont typeface="Arial"/>
              <a:buChar char="•"/>
              <a:defRPr sz="1333" b="0" i="0" u="none" strike="noStrike" cap="none">
                <a:solidFill>
                  <a:schemeClr val="lt1"/>
                </a:solidFill>
                <a:latin typeface="Arial"/>
                <a:ea typeface="Arial"/>
                <a:cs typeface="Arial"/>
                <a:sym typeface="Arial"/>
              </a:defRPr>
            </a:lvl1pPr>
            <a:lvl2pPr marL="914400" marR="0" lvl="1" indent="-304800" algn="l">
              <a:lnSpc>
                <a:spcPct val="120000"/>
              </a:lnSpc>
              <a:spcBef>
                <a:spcPts val="533"/>
              </a:spcBef>
              <a:spcAft>
                <a:spcPts val="0"/>
              </a:spcAft>
              <a:buClr>
                <a:schemeClr val="lt1"/>
              </a:buClr>
              <a:buSzPts val="1200"/>
              <a:buFont typeface="Arial"/>
              <a:buChar char="–"/>
              <a:defRPr sz="1600" b="0" i="0" u="none" strike="noStrike" cap="none">
                <a:solidFill>
                  <a:schemeClr val="lt1"/>
                </a:solidFill>
                <a:latin typeface="Helvetica Neue"/>
                <a:ea typeface="Helvetica Neue"/>
                <a:cs typeface="Helvetica Neue"/>
                <a:sym typeface="Helvetica Neue"/>
              </a:defRPr>
            </a:lvl2pPr>
            <a:lvl3pPr marL="1371600" marR="0" lvl="2" indent="-279400" algn="l">
              <a:lnSpc>
                <a:spcPct val="120000"/>
              </a:lnSpc>
              <a:spcBef>
                <a:spcPts val="533"/>
              </a:spcBef>
              <a:spcAft>
                <a:spcPts val="0"/>
              </a:spcAft>
              <a:buClr>
                <a:schemeClr val="lt1"/>
              </a:buClr>
              <a:buSzPts val="800"/>
              <a:buFont typeface="Arial"/>
              <a:buChar char="•"/>
              <a:defRPr sz="1467" b="0" i="0" u="none" strike="noStrike" cap="none">
                <a:solidFill>
                  <a:schemeClr val="lt1"/>
                </a:solidFill>
                <a:latin typeface="Helvetica Neue"/>
                <a:ea typeface="Helvetica Neue"/>
                <a:cs typeface="Helvetica Neue"/>
                <a:sym typeface="Helvetica Neue"/>
              </a:defRPr>
            </a:lvl3pPr>
            <a:lvl4pPr marL="1828800" marR="0" lvl="3" indent="-285750" algn="l">
              <a:lnSpc>
                <a:spcPct val="120000"/>
              </a:lnSpc>
              <a:spcBef>
                <a:spcPts val="533"/>
              </a:spcBef>
              <a:spcAft>
                <a:spcPts val="0"/>
              </a:spcAft>
              <a:buClr>
                <a:schemeClr val="lt1"/>
              </a:buClr>
              <a:buSzPts val="900"/>
              <a:buFont typeface="Arial"/>
              <a:buChar char="–"/>
              <a:defRPr sz="1200" b="0" i="0" u="none" strike="noStrike" cap="none">
                <a:solidFill>
                  <a:schemeClr val="lt1"/>
                </a:solidFill>
                <a:latin typeface="Helvetica Neue"/>
                <a:ea typeface="Helvetica Neue"/>
                <a:cs typeface="Helvetica Neue"/>
                <a:sym typeface="Helvetica Neue"/>
              </a:defRPr>
            </a:lvl4pPr>
            <a:lvl5pPr marL="2286000" marR="0" lvl="4" indent="-273050" algn="l">
              <a:lnSpc>
                <a:spcPct val="120000"/>
              </a:lnSpc>
              <a:spcBef>
                <a:spcPts val="533"/>
              </a:spcBef>
              <a:spcAft>
                <a:spcPts val="0"/>
              </a:spcAft>
              <a:buClr>
                <a:schemeClr val="lt1"/>
              </a:buClr>
              <a:buSzPts val="700"/>
              <a:buFont typeface="Arial"/>
              <a:buChar char="•"/>
              <a:defRPr sz="1200" b="0" i="0" u="none" strike="noStrike" cap="none">
                <a:solidFill>
                  <a:schemeClr val="lt1"/>
                </a:solidFill>
                <a:latin typeface="Helvetica Neue"/>
                <a:ea typeface="Helvetica Neue"/>
                <a:cs typeface="Helvetica Neue"/>
                <a:sym typeface="Helvetica Neue"/>
              </a:defRPr>
            </a:lvl5pPr>
            <a:lvl6pPr marL="2743200" marR="0" lvl="5" indent="-228600" algn="l">
              <a:lnSpc>
                <a:spcPct val="120000"/>
              </a:lnSpc>
              <a:spcBef>
                <a:spcPts val="533"/>
              </a:spcBef>
              <a:spcAft>
                <a:spcPts val="0"/>
              </a:spcAft>
              <a:buClr>
                <a:schemeClr val="lt1"/>
              </a:buClr>
              <a:buSzPts val="1100"/>
              <a:buFont typeface="Arial"/>
              <a:buNone/>
              <a:defRPr sz="1067" b="0" i="0" u="none" strike="noStrike" cap="none">
                <a:solidFill>
                  <a:schemeClr val="lt1"/>
                </a:solidFill>
                <a:latin typeface="Helvetica Neue"/>
                <a:ea typeface="Helvetica Neue"/>
                <a:cs typeface="Helvetica Neue"/>
                <a:sym typeface="Helvetica Neue"/>
              </a:defRPr>
            </a:lvl6pPr>
            <a:lvl7pPr marL="3200400" marR="0" lvl="6" indent="-317500" algn="l">
              <a:lnSpc>
                <a:spcPct val="120000"/>
              </a:lnSpc>
              <a:spcBef>
                <a:spcPts val="533"/>
              </a:spcBef>
              <a:spcAft>
                <a:spcPts val="0"/>
              </a:spcAft>
              <a:buClr>
                <a:schemeClr val="lt1"/>
              </a:buClr>
              <a:buSzPts val="1400"/>
              <a:buFont typeface="Arial"/>
              <a:buChar char="•"/>
              <a:defRPr sz="1867" b="0" i="0" u="none" strike="noStrike" cap="none">
                <a:solidFill>
                  <a:schemeClr val="lt1"/>
                </a:solidFill>
                <a:latin typeface="Helvetica Neue"/>
                <a:ea typeface="Helvetica Neue"/>
                <a:cs typeface="Helvetica Neue"/>
                <a:sym typeface="Helvetica Neue"/>
              </a:defRPr>
            </a:lvl7pPr>
            <a:lvl8pPr marL="3657600" marR="0" lvl="7" indent="-317500" algn="l">
              <a:lnSpc>
                <a:spcPct val="120000"/>
              </a:lnSpc>
              <a:spcBef>
                <a:spcPts val="533"/>
              </a:spcBef>
              <a:spcAft>
                <a:spcPts val="0"/>
              </a:spcAft>
              <a:buClr>
                <a:schemeClr val="lt1"/>
              </a:buClr>
              <a:buSzPts val="1400"/>
              <a:buFont typeface="Arial"/>
              <a:buChar char="•"/>
              <a:defRPr sz="1867" b="0" i="0" u="none" strike="noStrike" cap="none">
                <a:solidFill>
                  <a:schemeClr val="lt1"/>
                </a:solidFill>
                <a:latin typeface="Helvetica Neue"/>
                <a:ea typeface="Helvetica Neue"/>
                <a:cs typeface="Helvetica Neue"/>
                <a:sym typeface="Helvetica Neue"/>
              </a:defRPr>
            </a:lvl8pPr>
            <a:lvl9pPr marL="4114800" marR="0" lvl="8" indent="-317500" algn="l">
              <a:lnSpc>
                <a:spcPct val="120000"/>
              </a:lnSpc>
              <a:spcBef>
                <a:spcPts val="533"/>
              </a:spcBef>
              <a:spcAft>
                <a:spcPts val="0"/>
              </a:spcAft>
              <a:buClr>
                <a:schemeClr val="lt1"/>
              </a:buClr>
              <a:buSzPts val="1400"/>
              <a:buFont typeface="Arial"/>
              <a:buChar char="•"/>
              <a:defRPr sz="1867" b="0" i="0" u="none" strike="noStrike" cap="none">
                <a:solidFill>
                  <a:schemeClr val="lt1"/>
                </a:solidFill>
                <a:latin typeface="Helvetica Neue"/>
                <a:ea typeface="Helvetica Neue"/>
                <a:cs typeface="Helvetica Neue"/>
                <a:sym typeface="Helvetica Neue"/>
              </a:defRPr>
            </a:lvl9pPr>
          </a:lstStyle>
          <a:p>
            <a:endParaRPr/>
          </a:p>
        </p:txBody>
      </p:sp>
      <p:grpSp>
        <p:nvGrpSpPr>
          <p:cNvPr id="223" name="Google Shape;223;p27"/>
          <p:cNvGrpSpPr/>
          <p:nvPr/>
        </p:nvGrpSpPr>
        <p:grpSpPr>
          <a:xfrm>
            <a:off x="685800" y="6412406"/>
            <a:ext cx="4443970" cy="228604"/>
            <a:chOff x="685800" y="6392355"/>
            <a:chExt cx="4443970" cy="215400"/>
          </a:xfrm>
        </p:grpSpPr>
        <p:sp>
          <p:nvSpPr>
            <p:cNvPr id="224" name="Google Shape;224;p27"/>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225" name="Google Shape;225;p27"/>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
        <p:nvSpPr>
          <p:cNvPr id="226" name="Google Shape;226;p27"/>
          <p:cNvSpPr txBox="1">
            <a:spLocks noGrp="1"/>
          </p:cNvSpPr>
          <p:nvPr>
            <p:ph type="title"/>
          </p:nvPr>
        </p:nvSpPr>
        <p:spPr>
          <a:xfrm>
            <a:off x="685800" y="434340"/>
            <a:ext cx="105156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rgbClr val="FFFFFF"/>
              </a:buClr>
              <a:buSzPts val="2400"/>
              <a:buFont typeface="Arial"/>
              <a:buNone/>
              <a:defRPr sz="2400" b="1" i="0" u="none" strike="noStrike" cap="none">
                <a:solidFill>
                  <a:srgbClr val="FFFFFF"/>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1_Multi-use 2">
  <p:cSld name="2_Multi-use 17_1">
    <p:spTree>
      <p:nvGrpSpPr>
        <p:cNvPr id="1" name="Shape 227"/>
        <p:cNvGrpSpPr/>
        <p:nvPr/>
      </p:nvGrpSpPr>
      <p:grpSpPr>
        <a:xfrm>
          <a:off x="0" y="0"/>
          <a:ext cx="0" cy="0"/>
          <a:chOff x="0" y="0"/>
          <a:chExt cx="0" cy="0"/>
        </a:xfrm>
      </p:grpSpPr>
      <p:sp>
        <p:nvSpPr>
          <p:cNvPr id="228" name="Google Shape;228;p28"/>
          <p:cNvSpPr/>
          <p:nvPr/>
        </p:nvSpPr>
        <p:spPr>
          <a:xfrm>
            <a:off x="-1" y="0"/>
            <a:ext cx="12192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Arial"/>
              <a:ea typeface="Arial"/>
              <a:cs typeface="Arial"/>
              <a:sym typeface="Arial"/>
            </a:endParaRPr>
          </a:p>
        </p:txBody>
      </p:sp>
      <p:sp>
        <p:nvSpPr>
          <p:cNvPr id="229" name="Google Shape;229;p28"/>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30" name="Google Shape;230;p28"/>
          <p:cNvSpPr txBox="1">
            <a:spLocks noGrp="1"/>
          </p:cNvSpPr>
          <p:nvPr>
            <p:ph type="body" idx="1"/>
          </p:nvPr>
        </p:nvSpPr>
        <p:spPr>
          <a:xfrm>
            <a:off x="7548284" y="1245916"/>
            <a:ext cx="4141800" cy="4868100"/>
          </a:xfrm>
          <a:prstGeom prst="rect">
            <a:avLst/>
          </a:prstGeom>
          <a:noFill/>
          <a:ln>
            <a:noFill/>
          </a:ln>
        </p:spPr>
        <p:txBody>
          <a:bodyPr spcFirstLastPara="1" wrap="square" lIns="68575" tIns="68575" rIns="68575" bIns="68575" anchor="t" anchorCtr="0">
            <a:noAutofit/>
          </a:bodyPr>
          <a:lstStyle>
            <a:lvl1pPr marL="457200" marR="0" lvl="0" indent="-317500" algn="l" rtl="0">
              <a:lnSpc>
                <a:spcPct val="120000"/>
              </a:lnSpc>
              <a:spcBef>
                <a:spcPts val="1067"/>
              </a:spcBef>
              <a:spcAft>
                <a:spcPts val="0"/>
              </a:spcAft>
              <a:buClr>
                <a:srgbClr val="FFFFFF"/>
              </a:buClr>
              <a:buSzPts val="1400"/>
              <a:buFont typeface="Arial"/>
              <a:buChar char="•"/>
              <a:defRPr b="0" i="0" u="none" strike="noStrike" cap="none">
                <a:solidFill>
                  <a:srgbClr val="FFFFFF"/>
                </a:solidFill>
                <a:latin typeface="Arial"/>
                <a:ea typeface="Arial"/>
                <a:cs typeface="Arial"/>
                <a:sym typeface="Arial"/>
              </a:defRPr>
            </a:lvl1pPr>
            <a:lvl2pPr marL="914400" marR="0" lvl="1" indent="-317500" algn="l" rtl="0">
              <a:lnSpc>
                <a:spcPct val="120000"/>
              </a:lnSpc>
              <a:spcBef>
                <a:spcPts val="533"/>
              </a:spcBef>
              <a:spcAft>
                <a:spcPts val="0"/>
              </a:spcAft>
              <a:buClr>
                <a:srgbClr val="FFFFFF"/>
              </a:buClr>
              <a:buSzPts val="1400"/>
              <a:buFont typeface="Arial"/>
              <a:buChar char="–"/>
              <a:defRPr b="0" i="0" u="none" strike="noStrike" cap="none">
                <a:solidFill>
                  <a:srgbClr val="FFFFFF"/>
                </a:solidFill>
                <a:latin typeface="Helvetica Neue"/>
                <a:ea typeface="Helvetica Neue"/>
                <a:cs typeface="Helvetica Neue"/>
                <a:sym typeface="Helvetica Neue"/>
              </a:defRPr>
            </a:lvl2pPr>
            <a:lvl3pPr marL="1371600" marR="0" lvl="2" indent="-317500" algn="l" rtl="0">
              <a:lnSpc>
                <a:spcPct val="120000"/>
              </a:lnSpc>
              <a:spcBef>
                <a:spcPts val="533"/>
              </a:spcBef>
              <a:spcAft>
                <a:spcPts val="0"/>
              </a:spcAft>
              <a:buClr>
                <a:srgbClr val="FFFFFF"/>
              </a:buClr>
              <a:buSzPts val="1400"/>
              <a:buFont typeface="Arial"/>
              <a:buChar char="•"/>
              <a:defRPr b="0" i="0" u="none" strike="noStrike" cap="none">
                <a:solidFill>
                  <a:srgbClr val="FFFFFF"/>
                </a:solidFill>
                <a:latin typeface="Helvetica Neue"/>
                <a:ea typeface="Helvetica Neue"/>
                <a:cs typeface="Helvetica Neue"/>
                <a:sym typeface="Helvetica Neue"/>
              </a:defRPr>
            </a:lvl3pPr>
            <a:lvl4pPr marL="1828800" marR="0" lvl="3" indent="-317500" algn="l" rtl="0">
              <a:lnSpc>
                <a:spcPct val="120000"/>
              </a:lnSpc>
              <a:spcBef>
                <a:spcPts val="533"/>
              </a:spcBef>
              <a:spcAft>
                <a:spcPts val="0"/>
              </a:spcAft>
              <a:buClr>
                <a:srgbClr val="FFFFFF"/>
              </a:buClr>
              <a:buSzPts val="1400"/>
              <a:buFont typeface="Arial"/>
              <a:buChar char="–"/>
              <a:defRPr b="0" i="0" u="none" strike="noStrike" cap="none">
                <a:solidFill>
                  <a:srgbClr val="FFFFFF"/>
                </a:solidFill>
                <a:latin typeface="Helvetica Neue"/>
                <a:ea typeface="Helvetica Neue"/>
                <a:cs typeface="Helvetica Neue"/>
                <a:sym typeface="Helvetica Neue"/>
              </a:defRPr>
            </a:lvl4pPr>
            <a:lvl5pPr marL="2286000" marR="0" lvl="4" indent="-317500" algn="l" rtl="0">
              <a:lnSpc>
                <a:spcPct val="120000"/>
              </a:lnSpc>
              <a:spcBef>
                <a:spcPts val="533"/>
              </a:spcBef>
              <a:spcAft>
                <a:spcPts val="0"/>
              </a:spcAft>
              <a:buClr>
                <a:srgbClr val="FFFFFF"/>
              </a:buClr>
              <a:buSzPts val="1400"/>
              <a:buFont typeface="Arial"/>
              <a:buChar char="•"/>
              <a:defRPr b="0" i="0" u="none" strike="noStrike" cap="none">
                <a:solidFill>
                  <a:srgbClr val="FFFFFF"/>
                </a:solidFill>
                <a:latin typeface="Helvetica Neue"/>
                <a:ea typeface="Helvetica Neue"/>
                <a:cs typeface="Helvetica Neue"/>
                <a:sym typeface="Helvetica Neue"/>
              </a:defRPr>
            </a:lvl5pPr>
            <a:lvl6pPr marL="2743200" marR="0" lvl="5" indent="-228600" algn="l" rtl="0">
              <a:lnSpc>
                <a:spcPct val="120000"/>
              </a:lnSpc>
              <a:spcBef>
                <a:spcPts val="533"/>
              </a:spcBef>
              <a:spcAft>
                <a:spcPts val="0"/>
              </a:spcAft>
              <a:buClr>
                <a:srgbClr val="FFFFFF"/>
              </a:buClr>
              <a:buSzPts val="1400"/>
              <a:buFont typeface="Arial"/>
              <a:buNone/>
              <a:defRPr b="0" i="0" u="none" strike="noStrike" cap="none">
                <a:solidFill>
                  <a:srgbClr val="FFFFFF"/>
                </a:solidFill>
                <a:latin typeface="Helvetica Neue"/>
                <a:ea typeface="Helvetica Neue"/>
                <a:cs typeface="Helvetica Neue"/>
                <a:sym typeface="Helvetica Neue"/>
              </a:defRPr>
            </a:lvl6pPr>
            <a:lvl7pPr marL="3200400" marR="0" lvl="6" indent="-317500" algn="l" rtl="0">
              <a:lnSpc>
                <a:spcPct val="120000"/>
              </a:lnSpc>
              <a:spcBef>
                <a:spcPts val="533"/>
              </a:spcBef>
              <a:spcAft>
                <a:spcPts val="0"/>
              </a:spcAft>
              <a:buClr>
                <a:srgbClr val="FFFFFF"/>
              </a:buClr>
              <a:buSzPts val="1400"/>
              <a:buFont typeface="Arial"/>
              <a:buChar char="•"/>
              <a:defRPr b="0" i="0" u="none" strike="noStrike" cap="none">
                <a:solidFill>
                  <a:srgbClr val="FFFFFF"/>
                </a:solidFill>
                <a:latin typeface="Helvetica Neue"/>
                <a:ea typeface="Helvetica Neue"/>
                <a:cs typeface="Helvetica Neue"/>
                <a:sym typeface="Helvetica Neue"/>
              </a:defRPr>
            </a:lvl7pPr>
            <a:lvl8pPr marL="3657600" marR="0" lvl="7" indent="-317500" algn="l" rtl="0">
              <a:lnSpc>
                <a:spcPct val="120000"/>
              </a:lnSpc>
              <a:spcBef>
                <a:spcPts val="533"/>
              </a:spcBef>
              <a:spcAft>
                <a:spcPts val="0"/>
              </a:spcAft>
              <a:buClr>
                <a:srgbClr val="FFFFFF"/>
              </a:buClr>
              <a:buSzPts val="1400"/>
              <a:buFont typeface="Arial"/>
              <a:buChar char="•"/>
              <a:defRPr b="0" i="0" u="none" strike="noStrike" cap="none">
                <a:solidFill>
                  <a:srgbClr val="FFFFFF"/>
                </a:solidFill>
                <a:latin typeface="Helvetica Neue"/>
                <a:ea typeface="Helvetica Neue"/>
                <a:cs typeface="Helvetica Neue"/>
                <a:sym typeface="Helvetica Neue"/>
              </a:defRPr>
            </a:lvl8pPr>
            <a:lvl9pPr marL="4114800" marR="0" lvl="8" indent="-317500" algn="l" rtl="0">
              <a:lnSpc>
                <a:spcPct val="120000"/>
              </a:lnSpc>
              <a:spcBef>
                <a:spcPts val="533"/>
              </a:spcBef>
              <a:spcAft>
                <a:spcPts val="0"/>
              </a:spcAft>
              <a:buClr>
                <a:srgbClr val="FFFFFF"/>
              </a:buClr>
              <a:buSzPts val="1400"/>
              <a:buFont typeface="Arial"/>
              <a:buChar char="•"/>
              <a:defRPr b="0" i="0" u="none" strike="noStrike" cap="none">
                <a:solidFill>
                  <a:srgbClr val="FFFFFF"/>
                </a:solidFill>
                <a:latin typeface="Helvetica Neue"/>
                <a:ea typeface="Helvetica Neue"/>
                <a:cs typeface="Helvetica Neue"/>
                <a:sym typeface="Helvetica Neue"/>
              </a:defRPr>
            </a:lvl9pPr>
          </a:lstStyle>
          <a:p>
            <a:endParaRPr/>
          </a:p>
        </p:txBody>
      </p:sp>
      <p:grpSp>
        <p:nvGrpSpPr>
          <p:cNvPr id="231" name="Google Shape;231;p28"/>
          <p:cNvGrpSpPr/>
          <p:nvPr/>
        </p:nvGrpSpPr>
        <p:grpSpPr>
          <a:xfrm>
            <a:off x="685800" y="6412406"/>
            <a:ext cx="4443970" cy="228604"/>
            <a:chOff x="685800" y="6392355"/>
            <a:chExt cx="4443970" cy="215400"/>
          </a:xfrm>
        </p:grpSpPr>
        <p:sp>
          <p:nvSpPr>
            <p:cNvPr id="232" name="Google Shape;232;p28"/>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233" name="Google Shape;233;p28"/>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FFFFFF"/>
                  </a:solidFill>
                  <a:latin typeface="Arial"/>
                  <a:ea typeface="Arial"/>
                  <a:cs typeface="Arial"/>
                  <a:sym typeface="Arial"/>
                </a:rPr>
                <a:t>© 2020 Delphix. All Rights Reserved. Private and Confidential.</a:t>
              </a:r>
              <a:endParaRPr sz="1467" b="0" i="0" u="none" strike="noStrike" cap="none">
                <a:solidFill>
                  <a:srgbClr val="FFFFFF"/>
                </a:solidFill>
                <a:latin typeface="Arial"/>
                <a:ea typeface="Arial"/>
                <a:cs typeface="Arial"/>
                <a:sym typeface="Arial"/>
              </a:endParaRPr>
            </a:p>
          </p:txBody>
        </p:sp>
      </p:grpSp>
      <p:sp>
        <p:nvSpPr>
          <p:cNvPr id="234" name="Google Shape;234;p28"/>
          <p:cNvSpPr txBox="1">
            <a:spLocks noGrp="1"/>
          </p:cNvSpPr>
          <p:nvPr>
            <p:ph type="title"/>
          </p:nvPr>
        </p:nvSpPr>
        <p:spPr>
          <a:xfrm>
            <a:off x="685800" y="434340"/>
            <a:ext cx="105156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rgbClr val="FFFFFF"/>
              </a:buClr>
              <a:buSzPts val="2400"/>
              <a:buFont typeface="Arial"/>
              <a:buNone/>
              <a:defRPr sz="2400" b="1" i="0" u="none" strike="noStrike" cap="none">
                <a:solidFill>
                  <a:srgbClr val="FFFFFF"/>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end-slide">
  <p:cSld name="CUSTOM">
    <p:spTree>
      <p:nvGrpSpPr>
        <p:cNvPr id="1" name="Shape 235"/>
        <p:cNvGrpSpPr/>
        <p:nvPr/>
      </p:nvGrpSpPr>
      <p:grpSpPr>
        <a:xfrm>
          <a:off x="0" y="0"/>
          <a:ext cx="0" cy="0"/>
          <a:chOff x="0" y="0"/>
          <a:chExt cx="0" cy="0"/>
        </a:xfrm>
      </p:grpSpPr>
      <p:sp>
        <p:nvSpPr>
          <p:cNvPr id="236" name="Google Shape;236;p29"/>
          <p:cNvSpPr txBox="1">
            <a:spLocks noGrp="1"/>
          </p:cNvSpPr>
          <p:nvPr>
            <p:ph type="title"/>
          </p:nvPr>
        </p:nvSpPr>
        <p:spPr>
          <a:xfrm>
            <a:off x="2280425" y="2548650"/>
            <a:ext cx="7717800" cy="1760700"/>
          </a:xfrm>
          <a:prstGeom prst="rect">
            <a:avLst/>
          </a:prstGeom>
        </p:spPr>
        <p:txBody>
          <a:bodyPr spcFirstLastPara="1" wrap="square" lIns="0" tIns="0" rIns="0" bIns="0" anchor="t" anchorCtr="0">
            <a:noAutofit/>
          </a:bodyPr>
          <a:lstStyle>
            <a:lvl1pPr lvl="0" algn="ctr">
              <a:spcBef>
                <a:spcPts val="0"/>
              </a:spcBef>
              <a:spcAft>
                <a:spcPts val="0"/>
              </a:spcAft>
              <a:buNone/>
              <a:defRPr sz="30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237" name="Google Shape;237;p29"/>
          <p:cNvSpPr txBox="1"/>
          <p:nvPr/>
        </p:nvSpPr>
        <p:spPr>
          <a:xfrm>
            <a:off x="5315375" y="5628138"/>
            <a:ext cx="1647900" cy="299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1200"/>
              <a:t>www.delphix.com</a:t>
            </a:r>
            <a:endParaRPr sz="1200"/>
          </a:p>
        </p:txBody>
      </p:sp>
      <p:pic>
        <p:nvPicPr>
          <p:cNvPr id="238" name="Google Shape;238;p29"/>
          <p:cNvPicPr preferRelativeResize="0"/>
          <p:nvPr/>
        </p:nvPicPr>
        <p:blipFill>
          <a:blip r:embed="rId2">
            <a:alphaModFix/>
          </a:blip>
          <a:stretch>
            <a:fillRect/>
          </a:stretch>
        </p:blipFill>
        <p:spPr>
          <a:xfrm>
            <a:off x="5003610" y="5323199"/>
            <a:ext cx="2271430" cy="215400"/>
          </a:xfrm>
          <a:prstGeom prst="rect">
            <a:avLst/>
          </a:prstGeom>
          <a:noFill/>
          <a:ln>
            <a:noFill/>
          </a:ln>
        </p:spPr>
      </p:pic>
      <p:sp>
        <p:nvSpPr>
          <p:cNvPr id="239" name="Google Shape;239;p29"/>
          <p:cNvSpPr/>
          <p:nvPr/>
        </p:nvSpPr>
        <p:spPr>
          <a:xfrm>
            <a:off x="4528175" y="6301265"/>
            <a:ext cx="3222300" cy="2154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600"/>
              <a:buFont typeface="Arial"/>
              <a:buNone/>
            </a:pPr>
            <a:r>
              <a:rPr lang="en-US" sz="800" b="0" i="0" u="none" strike="noStrike" cap="none">
                <a:solidFill>
                  <a:srgbClr val="434343"/>
                </a:solidFill>
                <a:latin typeface="Arial"/>
                <a:ea typeface="Arial"/>
                <a:cs typeface="Arial"/>
                <a:sym typeface="Arial"/>
              </a:rPr>
              <a:t>© 2020 Delphix. All Rights Reserved. Private and Confidential.</a:t>
            </a:r>
            <a:endParaRPr sz="1467" b="0" i="0" u="none" strike="noStrike" cap="none">
              <a:solidFill>
                <a:srgbClr val="434343"/>
              </a:solidFill>
              <a:latin typeface="Arial"/>
              <a:ea typeface="Arial"/>
              <a:cs typeface="Arial"/>
              <a:sym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end-slide-2">
  <p:cSld name="CUSTOM_1">
    <p:bg>
      <p:bgPr>
        <a:solidFill>
          <a:schemeClr val="accent1"/>
        </a:solidFill>
        <a:effectLst/>
      </p:bgPr>
    </p:bg>
    <p:spTree>
      <p:nvGrpSpPr>
        <p:cNvPr id="1" name="Shape 240"/>
        <p:cNvGrpSpPr/>
        <p:nvPr/>
      </p:nvGrpSpPr>
      <p:grpSpPr>
        <a:xfrm>
          <a:off x="0" y="0"/>
          <a:ext cx="0" cy="0"/>
          <a:chOff x="0" y="0"/>
          <a:chExt cx="0" cy="0"/>
        </a:xfrm>
      </p:grpSpPr>
      <p:sp>
        <p:nvSpPr>
          <p:cNvPr id="241" name="Google Shape;241;p30"/>
          <p:cNvSpPr txBox="1">
            <a:spLocks noGrp="1"/>
          </p:cNvSpPr>
          <p:nvPr>
            <p:ph type="title"/>
          </p:nvPr>
        </p:nvSpPr>
        <p:spPr>
          <a:xfrm>
            <a:off x="2237100" y="2548650"/>
            <a:ext cx="7717800" cy="1760700"/>
          </a:xfrm>
          <a:prstGeom prst="rect">
            <a:avLst/>
          </a:prstGeom>
        </p:spPr>
        <p:txBody>
          <a:bodyPr spcFirstLastPara="1" wrap="square" lIns="0" tIns="0" rIns="0" bIns="0" anchor="t" anchorCtr="0">
            <a:noAutofit/>
          </a:bodyPr>
          <a:lstStyle>
            <a:lvl1pPr lvl="0" algn="ctr" rtl="0">
              <a:spcBef>
                <a:spcPts val="0"/>
              </a:spcBef>
              <a:spcAft>
                <a:spcPts val="0"/>
              </a:spcAft>
              <a:buNone/>
              <a:defRPr sz="3000">
                <a:solidFill>
                  <a:srgbClr val="FFFFFF"/>
                </a:solidFill>
              </a:defRPr>
            </a:lvl1pPr>
            <a:lvl2pPr lvl="1" rtl="0">
              <a:spcBef>
                <a:spcPts val="0"/>
              </a:spcBef>
              <a:spcAft>
                <a:spcPts val="0"/>
              </a:spcAft>
              <a:buNone/>
              <a:defRPr>
                <a:solidFill>
                  <a:srgbClr val="FFFFFF"/>
                </a:solidFill>
              </a:defRPr>
            </a:lvl2pPr>
            <a:lvl3pPr lvl="2" rtl="0">
              <a:spcBef>
                <a:spcPts val="0"/>
              </a:spcBef>
              <a:spcAft>
                <a:spcPts val="0"/>
              </a:spcAft>
              <a:buNone/>
              <a:defRPr>
                <a:solidFill>
                  <a:srgbClr val="FFFFFF"/>
                </a:solidFill>
              </a:defRPr>
            </a:lvl3pPr>
            <a:lvl4pPr lvl="3" rtl="0">
              <a:spcBef>
                <a:spcPts val="0"/>
              </a:spcBef>
              <a:spcAft>
                <a:spcPts val="0"/>
              </a:spcAft>
              <a:buNone/>
              <a:defRPr>
                <a:solidFill>
                  <a:srgbClr val="FFFFFF"/>
                </a:solidFill>
              </a:defRPr>
            </a:lvl4pPr>
            <a:lvl5pPr lvl="4" rtl="0">
              <a:spcBef>
                <a:spcPts val="0"/>
              </a:spcBef>
              <a:spcAft>
                <a:spcPts val="0"/>
              </a:spcAft>
              <a:buNone/>
              <a:defRPr>
                <a:solidFill>
                  <a:srgbClr val="FFFFFF"/>
                </a:solidFill>
              </a:defRPr>
            </a:lvl5pPr>
            <a:lvl6pPr lvl="5" rtl="0">
              <a:spcBef>
                <a:spcPts val="0"/>
              </a:spcBef>
              <a:spcAft>
                <a:spcPts val="0"/>
              </a:spcAft>
              <a:buNone/>
              <a:defRPr>
                <a:solidFill>
                  <a:srgbClr val="FFFFFF"/>
                </a:solidFill>
              </a:defRPr>
            </a:lvl6pPr>
            <a:lvl7pPr lvl="6" rtl="0">
              <a:spcBef>
                <a:spcPts val="0"/>
              </a:spcBef>
              <a:spcAft>
                <a:spcPts val="0"/>
              </a:spcAft>
              <a:buNone/>
              <a:defRPr>
                <a:solidFill>
                  <a:srgbClr val="FFFFFF"/>
                </a:solidFill>
              </a:defRPr>
            </a:lvl7pPr>
            <a:lvl8pPr lvl="7" rtl="0">
              <a:spcBef>
                <a:spcPts val="0"/>
              </a:spcBef>
              <a:spcAft>
                <a:spcPts val="0"/>
              </a:spcAft>
              <a:buNone/>
              <a:defRPr>
                <a:solidFill>
                  <a:srgbClr val="FFFFFF"/>
                </a:solidFill>
              </a:defRPr>
            </a:lvl8pPr>
            <a:lvl9pPr lvl="8" rtl="0">
              <a:spcBef>
                <a:spcPts val="0"/>
              </a:spcBef>
              <a:spcAft>
                <a:spcPts val="0"/>
              </a:spcAft>
              <a:buNone/>
              <a:defRPr>
                <a:solidFill>
                  <a:srgbClr val="FFFFFF"/>
                </a:solidFill>
              </a:defRPr>
            </a:lvl9pPr>
          </a:lstStyle>
          <a:p>
            <a:endParaRPr/>
          </a:p>
        </p:txBody>
      </p:sp>
      <p:sp>
        <p:nvSpPr>
          <p:cNvPr id="242" name="Google Shape;242;p30"/>
          <p:cNvSpPr txBox="1"/>
          <p:nvPr/>
        </p:nvSpPr>
        <p:spPr>
          <a:xfrm>
            <a:off x="5315375" y="5628138"/>
            <a:ext cx="1647900" cy="299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1200">
                <a:solidFill>
                  <a:srgbClr val="FFFFFF"/>
                </a:solidFill>
              </a:rPr>
              <a:t>www.delphix.com</a:t>
            </a:r>
            <a:endParaRPr sz="1200">
              <a:solidFill>
                <a:srgbClr val="FFFFFF"/>
              </a:solidFill>
            </a:endParaRPr>
          </a:p>
        </p:txBody>
      </p:sp>
      <p:sp>
        <p:nvSpPr>
          <p:cNvPr id="243" name="Google Shape;243;p30"/>
          <p:cNvSpPr/>
          <p:nvPr/>
        </p:nvSpPr>
        <p:spPr>
          <a:xfrm>
            <a:off x="4484842" y="6301265"/>
            <a:ext cx="3222300" cy="2154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600"/>
              <a:buFont typeface="Arial"/>
              <a:buNone/>
            </a:pPr>
            <a:r>
              <a:rPr lang="en-US" sz="800" b="0" i="0" u="none" strike="noStrike" cap="none">
                <a:solidFill>
                  <a:srgbClr val="FFFFFF"/>
                </a:solidFill>
                <a:latin typeface="Arial"/>
                <a:ea typeface="Arial"/>
                <a:cs typeface="Arial"/>
                <a:sym typeface="Arial"/>
              </a:rPr>
              <a:t>© 2020 Delphix. All Rights Reserved. Private and Confidential.</a:t>
            </a:r>
            <a:endParaRPr sz="1467" b="0" i="0" u="none" strike="noStrike" cap="none">
              <a:solidFill>
                <a:srgbClr val="FFFFFF"/>
              </a:solidFill>
              <a:latin typeface="Arial"/>
              <a:ea typeface="Arial"/>
              <a:cs typeface="Arial"/>
              <a:sym typeface="Arial"/>
            </a:endParaRPr>
          </a:p>
        </p:txBody>
      </p:sp>
      <p:pic>
        <p:nvPicPr>
          <p:cNvPr id="244" name="Google Shape;244;p30"/>
          <p:cNvPicPr preferRelativeResize="0"/>
          <p:nvPr/>
        </p:nvPicPr>
        <p:blipFill rotWithShape="1">
          <a:blip r:embed="rId2">
            <a:alphaModFix/>
          </a:blip>
          <a:srcRect/>
          <a:stretch/>
        </p:blipFill>
        <p:spPr>
          <a:xfrm>
            <a:off x="4972727" y="5319074"/>
            <a:ext cx="2246545" cy="215400"/>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ROI-worksheet">
  <p:cSld name="CUSTOM_2">
    <p:spTree>
      <p:nvGrpSpPr>
        <p:cNvPr id="1" name="Shape 245"/>
        <p:cNvGrpSpPr/>
        <p:nvPr/>
      </p:nvGrpSpPr>
      <p:grpSpPr>
        <a:xfrm>
          <a:off x="0" y="0"/>
          <a:ext cx="0" cy="0"/>
          <a:chOff x="0" y="0"/>
          <a:chExt cx="0" cy="0"/>
        </a:xfrm>
      </p:grpSpPr>
      <p:sp>
        <p:nvSpPr>
          <p:cNvPr id="246" name="Google Shape;246;p31"/>
          <p:cNvSpPr txBox="1">
            <a:spLocks noGrp="1"/>
          </p:cNvSpPr>
          <p:nvPr>
            <p:ph type="title"/>
          </p:nvPr>
        </p:nvSpPr>
        <p:spPr>
          <a:xfrm>
            <a:off x="389050" y="434344"/>
            <a:ext cx="10515600" cy="288300"/>
          </a:xfrm>
          <a:prstGeom prst="rect">
            <a:avLst/>
          </a:prstGeom>
        </p:spPr>
        <p:txBody>
          <a:bodyPr spcFirstLastPara="1" wrap="square" lIns="0" tIns="0" rIns="0" bIns="0" anchor="t" anchorCtr="0">
            <a:noAutofit/>
          </a:bodyPr>
          <a:lstStyle>
            <a:lvl1pPr lvl="0">
              <a:spcBef>
                <a:spcPts val="0"/>
              </a:spcBef>
              <a:spcAft>
                <a:spcPts val="0"/>
              </a:spcAft>
              <a:buNone/>
              <a:defRPr sz="1800"/>
            </a:lvl1pPr>
            <a:lvl2pPr lvl="1">
              <a:spcBef>
                <a:spcPts val="0"/>
              </a:spcBef>
              <a:spcAft>
                <a:spcPts val="0"/>
              </a:spcAft>
              <a:buNone/>
              <a:defRPr sz="1800"/>
            </a:lvl2pPr>
            <a:lvl3pPr lvl="2">
              <a:spcBef>
                <a:spcPts val="0"/>
              </a:spcBef>
              <a:spcAft>
                <a:spcPts val="0"/>
              </a:spcAft>
              <a:buNone/>
              <a:defRPr sz="1800"/>
            </a:lvl3pPr>
            <a:lvl4pPr lvl="3">
              <a:spcBef>
                <a:spcPts val="0"/>
              </a:spcBef>
              <a:spcAft>
                <a:spcPts val="0"/>
              </a:spcAft>
              <a:buNone/>
              <a:defRPr sz="1800"/>
            </a:lvl4pPr>
            <a:lvl5pPr lvl="4">
              <a:spcBef>
                <a:spcPts val="0"/>
              </a:spcBef>
              <a:spcAft>
                <a:spcPts val="0"/>
              </a:spcAft>
              <a:buNone/>
              <a:defRPr sz="1800"/>
            </a:lvl5pPr>
            <a:lvl6pPr lvl="5">
              <a:spcBef>
                <a:spcPts val="0"/>
              </a:spcBef>
              <a:spcAft>
                <a:spcPts val="0"/>
              </a:spcAft>
              <a:buNone/>
              <a:defRPr sz="1800"/>
            </a:lvl6pPr>
            <a:lvl7pPr lvl="6">
              <a:spcBef>
                <a:spcPts val="0"/>
              </a:spcBef>
              <a:spcAft>
                <a:spcPts val="0"/>
              </a:spcAft>
              <a:buNone/>
              <a:defRPr sz="1800"/>
            </a:lvl7pPr>
            <a:lvl8pPr lvl="7">
              <a:spcBef>
                <a:spcPts val="0"/>
              </a:spcBef>
              <a:spcAft>
                <a:spcPts val="0"/>
              </a:spcAft>
              <a:buNone/>
              <a:defRPr sz="1800"/>
            </a:lvl8pPr>
            <a:lvl9pPr lvl="8">
              <a:spcBef>
                <a:spcPts val="0"/>
              </a:spcBef>
              <a:spcAft>
                <a:spcPts val="0"/>
              </a:spcAft>
              <a:buNone/>
              <a:defRPr sz="1800"/>
            </a:lvl9pPr>
          </a:lstStyle>
          <a:p>
            <a:endParaRPr/>
          </a:p>
        </p:txBody>
      </p:sp>
      <p:sp>
        <p:nvSpPr>
          <p:cNvPr id="247" name="Google Shape;247;p31"/>
          <p:cNvSpPr/>
          <p:nvPr/>
        </p:nvSpPr>
        <p:spPr>
          <a:xfrm>
            <a:off x="-2934300" y="57606"/>
            <a:ext cx="3315300" cy="945900"/>
          </a:xfrm>
          <a:prstGeom prst="homePlate">
            <a:avLst>
              <a:gd name="adj" fmla="val 37099"/>
            </a:avLst>
          </a:prstGeom>
          <a:solidFill>
            <a:srgbClr val="FF99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US" sz="1000" b="0" i="0" u="none" strike="noStrike" cap="none">
                <a:solidFill>
                  <a:srgbClr val="FFFFFF"/>
                </a:solidFill>
                <a:latin typeface="Arial"/>
                <a:ea typeface="Arial"/>
                <a:cs typeface="Arial"/>
                <a:sym typeface="Arial"/>
              </a:rPr>
              <a:t>Modify heading and Capture the Summary from </a:t>
            </a:r>
            <a:br>
              <a:rPr lang="en-US" sz="1000" b="0" i="0" u="none" strike="noStrike" cap="none">
                <a:solidFill>
                  <a:srgbClr val="FFFFFF"/>
                </a:solidFill>
                <a:latin typeface="Arial"/>
                <a:ea typeface="Arial"/>
                <a:cs typeface="Arial"/>
                <a:sym typeface="Arial"/>
              </a:rPr>
            </a:br>
            <a:r>
              <a:rPr lang="en-US" sz="1000" b="0" i="0" u="none" strike="noStrike" cap="none">
                <a:solidFill>
                  <a:srgbClr val="FFFFFF"/>
                </a:solidFill>
                <a:latin typeface="Arial"/>
                <a:ea typeface="Arial"/>
                <a:cs typeface="Arial"/>
                <a:sym typeface="Arial"/>
              </a:rPr>
              <a:t>the Benefits Estimate workbook ( 35 Max )</a:t>
            </a:r>
            <a:endParaRPr/>
          </a:p>
        </p:txBody>
      </p:sp>
      <p:sp>
        <p:nvSpPr>
          <p:cNvPr id="248" name="Google Shape;248;p31"/>
          <p:cNvSpPr txBox="1"/>
          <p:nvPr/>
        </p:nvSpPr>
        <p:spPr>
          <a:xfrm>
            <a:off x="306150" y="5611075"/>
            <a:ext cx="11573100" cy="1178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800">
                <a:solidFill>
                  <a:srgbClr val="999999"/>
                </a:solidFill>
                <a:highlight>
                  <a:srgbClr val="FFFFFF"/>
                </a:highlight>
              </a:rPr>
              <a:t>* The ROI is the ratio of the Net Benefits to the Delphix Cost. It shows how many £ of net benefit are generated for each £ spent each year as well as cumulatively for the 3 years.</a:t>
            </a:r>
            <a:endParaRPr sz="800">
              <a:solidFill>
                <a:srgbClr val="999999"/>
              </a:solidFill>
              <a:highlight>
                <a:srgbClr val="FFFFFF"/>
              </a:highlight>
            </a:endParaRPr>
          </a:p>
          <a:p>
            <a:pPr marL="0" lvl="0" indent="0" algn="l" rtl="0">
              <a:lnSpc>
                <a:spcPct val="115000"/>
              </a:lnSpc>
              <a:spcBef>
                <a:spcPts val="0"/>
              </a:spcBef>
              <a:spcAft>
                <a:spcPts val="0"/>
              </a:spcAft>
              <a:buNone/>
            </a:pPr>
            <a:endParaRPr sz="800">
              <a:solidFill>
                <a:srgbClr val="999999"/>
              </a:solidFill>
              <a:highlight>
                <a:srgbClr val="FFFFFF"/>
              </a:highlight>
            </a:endParaRPr>
          </a:p>
          <a:p>
            <a:pPr marL="0" lvl="0" indent="0" algn="l" rtl="0">
              <a:lnSpc>
                <a:spcPct val="115000"/>
              </a:lnSpc>
              <a:spcBef>
                <a:spcPts val="0"/>
              </a:spcBef>
              <a:spcAft>
                <a:spcPts val="0"/>
              </a:spcAft>
              <a:buNone/>
            </a:pPr>
            <a:r>
              <a:rPr lang="en-US" sz="800">
                <a:solidFill>
                  <a:srgbClr val="999999"/>
                </a:solidFill>
                <a:highlight>
                  <a:srgbClr val="FFFFFF"/>
                </a:highlight>
              </a:rPr>
              <a:t>** The GROSS INVESTMENT RETURN RATE is the ratio of the Total Benefits to the Delphix Cost. It shows how many £ of total benefit are generated for each £ spent each year as well as cumulatively for the 3 years.</a:t>
            </a:r>
            <a:endParaRPr sz="800">
              <a:solidFill>
                <a:srgbClr val="999999"/>
              </a:solidFill>
              <a:highlight>
                <a:srgbClr val="FFFFFF"/>
              </a:highlight>
            </a:endParaRPr>
          </a:p>
          <a:p>
            <a:pPr marL="0" lvl="0" indent="0" algn="l" rtl="0">
              <a:lnSpc>
                <a:spcPct val="115000"/>
              </a:lnSpc>
              <a:spcBef>
                <a:spcPts val="0"/>
              </a:spcBef>
              <a:spcAft>
                <a:spcPts val="0"/>
              </a:spcAft>
              <a:buNone/>
            </a:pPr>
            <a:endParaRPr sz="800">
              <a:solidFill>
                <a:srgbClr val="999999"/>
              </a:solidFill>
              <a:highlight>
                <a:srgbClr val="FFFFFF"/>
              </a:highlight>
            </a:endParaRPr>
          </a:p>
          <a:p>
            <a:pPr marL="0" lvl="0" indent="0" algn="l" rtl="0">
              <a:lnSpc>
                <a:spcPct val="115000"/>
              </a:lnSpc>
              <a:spcBef>
                <a:spcPts val="0"/>
              </a:spcBef>
              <a:spcAft>
                <a:spcPts val="0"/>
              </a:spcAft>
              <a:buNone/>
            </a:pPr>
            <a:r>
              <a:rPr lang="en-US" sz="800">
                <a:solidFill>
                  <a:srgbClr val="999999"/>
                </a:solidFill>
                <a:highlight>
                  <a:srgbClr val="FFFFFF"/>
                </a:highlight>
              </a:rPr>
              <a:t>*** The PAYBACK indicates the break-even point, that is, how long it will take for the benefits to offset the cost of Delphix, each year as well as cumulatively for the 3 years. The Gross Investment Return Rate spells out how many £ of benefit will be gained for each $ spent on Delphix. Therefore dividing up the number of months in the period being considered (12 months for each year, 36 months over the 3 years) by the Gross Investment Return Rate yields the approximate number of months it will take for Delphix to pay back for itself. Note that this calculation DOES NOT YET ACCOUNT FOR THE NON-QUANTIFIED BUSINESS VALUE.</a:t>
            </a:r>
            <a:endParaRPr sz="80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9"/>
        <p:cNvGrpSpPr/>
        <p:nvPr/>
      </p:nvGrpSpPr>
      <p:grpSpPr>
        <a:xfrm>
          <a:off x="0" y="0"/>
          <a:ext cx="0" cy="0"/>
          <a:chOff x="0" y="0"/>
          <a:chExt cx="0" cy="0"/>
        </a:xfrm>
      </p:grpSpPr>
      <p:sp>
        <p:nvSpPr>
          <p:cNvPr id="250" name="Google Shape;250;p32"/>
          <p:cNvSpPr txBox="1">
            <a:spLocks noGrp="1"/>
          </p:cNvSpPr>
          <p:nvPr>
            <p:ph type="sldNum" idx="12"/>
          </p:nvPr>
        </p:nvSpPr>
        <p:spPr>
          <a:xfrm>
            <a:off x="11296610" y="6217622"/>
            <a:ext cx="731700" cy="5247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1pPr>
            <a:lvl2pPr marL="0" marR="0" lvl="1"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2pPr>
            <a:lvl3pPr marL="0" marR="0" lvl="2"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3pPr>
            <a:lvl4pPr marL="0" marR="0" lvl="3"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4pPr>
            <a:lvl5pPr marL="0" marR="0" lvl="4"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5pPr>
            <a:lvl6pPr marL="0" marR="0" lvl="5"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6pPr>
            <a:lvl7pPr marL="0" marR="0" lvl="6"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7pPr>
            <a:lvl8pPr marL="0" marR="0" lvl="7"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8pPr>
            <a:lvl9pPr marL="0" marR="0" lvl="8"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1-Cover-b">
  <p:cSld name="Title - Frontiers_2">
    <p:bg>
      <p:bgPr>
        <a:solidFill>
          <a:srgbClr val="171717"/>
        </a:solidFill>
        <a:effectLst/>
      </p:bgPr>
    </p:bg>
    <p:spTree>
      <p:nvGrpSpPr>
        <p:cNvPr id="1" name="Shape 251"/>
        <p:cNvGrpSpPr/>
        <p:nvPr/>
      </p:nvGrpSpPr>
      <p:grpSpPr>
        <a:xfrm>
          <a:off x="0" y="0"/>
          <a:ext cx="0" cy="0"/>
          <a:chOff x="0" y="0"/>
          <a:chExt cx="0" cy="0"/>
        </a:xfrm>
      </p:grpSpPr>
      <p:pic>
        <p:nvPicPr>
          <p:cNvPr id="252" name="Google Shape;252;p33"/>
          <p:cNvPicPr preferRelativeResize="0"/>
          <p:nvPr/>
        </p:nvPicPr>
        <p:blipFill rotWithShape="1">
          <a:blip r:embed="rId2">
            <a:alphaModFix/>
          </a:blip>
          <a:srcRect l="13389"/>
          <a:stretch/>
        </p:blipFill>
        <p:spPr>
          <a:xfrm flipH="1">
            <a:off x="2176498" y="0"/>
            <a:ext cx="10015502" cy="6857999"/>
          </a:xfrm>
          <a:prstGeom prst="rect">
            <a:avLst/>
          </a:prstGeom>
          <a:noFill/>
          <a:ln>
            <a:noFill/>
          </a:ln>
        </p:spPr>
      </p:pic>
      <p:sp>
        <p:nvSpPr>
          <p:cNvPr id="253" name="Google Shape;253;p33"/>
          <p:cNvSpPr/>
          <p:nvPr/>
        </p:nvSpPr>
        <p:spPr>
          <a:xfrm>
            <a:off x="-50075" y="-184800"/>
            <a:ext cx="4279800" cy="7042800"/>
          </a:xfrm>
          <a:prstGeom prst="rect">
            <a:avLst/>
          </a:prstGeom>
          <a:solidFill>
            <a:srgbClr val="00D6F5"/>
          </a:solidFill>
          <a:ln>
            <a:noFill/>
          </a:ln>
        </p:spPr>
        <p:txBody>
          <a:bodyPr spcFirstLastPara="1" wrap="square" lIns="121900" tIns="60925" rIns="121900" bIns="6092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2400" b="0" i="0" u="none" strike="noStrike" cap="none">
              <a:solidFill>
                <a:srgbClr val="FFFFFF"/>
              </a:solidFill>
              <a:latin typeface="Calibri"/>
              <a:ea typeface="Calibri"/>
              <a:cs typeface="Calibri"/>
              <a:sym typeface="Calibri"/>
            </a:endParaRPr>
          </a:p>
        </p:txBody>
      </p:sp>
      <p:sp>
        <p:nvSpPr>
          <p:cNvPr id="254" name="Google Shape;254;p33"/>
          <p:cNvSpPr/>
          <p:nvPr/>
        </p:nvSpPr>
        <p:spPr>
          <a:xfrm>
            <a:off x="-50075" y="1067725"/>
            <a:ext cx="6066300" cy="47226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Arial"/>
              <a:ea typeface="Arial"/>
              <a:cs typeface="Arial"/>
              <a:sym typeface="Arial"/>
            </a:endParaRPr>
          </a:p>
        </p:txBody>
      </p:sp>
      <p:sp>
        <p:nvSpPr>
          <p:cNvPr id="255" name="Google Shape;255;p33"/>
          <p:cNvSpPr/>
          <p:nvPr/>
        </p:nvSpPr>
        <p:spPr>
          <a:xfrm>
            <a:off x="9783725" y="666916"/>
            <a:ext cx="1905900" cy="1791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256" name="Google Shape;256;p33"/>
          <p:cNvSpPr/>
          <p:nvPr/>
        </p:nvSpPr>
        <p:spPr>
          <a:xfrm>
            <a:off x="8563342" y="6377465"/>
            <a:ext cx="3222300" cy="2154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600"/>
              <a:buFont typeface="Arial"/>
              <a:buNone/>
            </a:pPr>
            <a:r>
              <a:rPr lang="en-US" sz="800" b="0" i="0" u="none" strike="noStrike" cap="none">
                <a:solidFill>
                  <a:srgbClr val="CACACA"/>
                </a:solidFill>
                <a:latin typeface="Helvetica Neue"/>
                <a:ea typeface="Helvetica Neue"/>
                <a:cs typeface="Helvetica Neue"/>
                <a:sym typeface="Helvetica Neue"/>
              </a:rPr>
              <a:t>© </a:t>
            </a:r>
            <a:r>
              <a:rPr lang="en-US" sz="800" b="0" i="0" u="none" strike="noStrike" cap="none">
                <a:solidFill>
                  <a:schemeClr val="lt2"/>
                </a:solidFill>
                <a:latin typeface="Helvetica Neue"/>
                <a:ea typeface="Helvetica Neue"/>
                <a:cs typeface="Helvetica Neue"/>
                <a:sym typeface="Helvetica Neue"/>
              </a:rPr>
              <a:t>2020</a:t>
            </a:r>
            <a:r>
              <a:rPr lang="en-US" sz="800" b="0" i="0" u="none" strike="noStrike" cap="none">
                <a:solidFill>
                  <a:srgbClr val="CACACA"/>
                </a:solidFill>
                <a:latin typeface="Helvetica Neue"/>
                <a:ea typeface="Helvetica Neue"/>
                <a:cs typeface="Helvetica Neue"/>
                <a:sym typeface="Helvetica Neue"/>
              </a:rPr>
              <a:t> Delphix. All Rights Reserved. Private and Confidential.</a:t>
            </a:r>
            <a:endParaRPr sz="1467" b="0" i="0" u="none" strike="noStrike" cap="none">
              <a:solidFill>
                <a:srgbClr val="000000"/>
              </a:solidFill>
              <a:latin typeface="Arial"/>
              <a:ea typeface="Arial"/>
              <a:cs typeface="Arial"/>
              <a:sym typeface="Arial"/>
            </a:endParaRPr>
          </a:p>
        </p:txBody>
      </p:sp>
      <p:sp>
        <p:nvSpPr>
          <p:cNvPr id="257" name="Google Shape;257;p33"/>
          <p:cNvSpPr txBox="1">
            <a:spLocks noGrp="1"/>
          </p:cNvSpPr>
          <p:nvPr>
            <p:ph type="title"/>
          </p:nvPr>
        </p:nvSpPr>
        <p:spPr>
          <a:xfrm>
            <a:off x="385785" y="1806632"/>
            <a:ext cx="5544000" cy="22500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chemeClr val="dk1"/>
              </a:buClr>
              <a:buSzPts val="2667"/>
              <a:buFont typeface="Arial"/>
              <a:buNone/>
              <a:defRPr sz="2667" b="1">
                <a:solidFill>
                  <a:schemeClr val="dk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58" name="Google Shape;258;p33"/>
          <p:cNvSpPr txBox="1">
            <a:spLocks noGrp="1"/>
          </p:cNvSpPr>
          <p:nvPr>
            <p:ph type="body" idx="1"/>
          </p:nvPr>
        </p:nvSpPr>
        <p:spPr>
          <a:xfrm>
            <a:off x="385234" y="4424084"/>
            <a:ext cx="5543700" cy="466200"/>
          </a:xfrm>
          <a:prstGeom prst="rect">
            <a:avLst/>
          </a:prstGeom>
          <a:noFill/>
          <a:ln>
            <a:noFill/>
          </a:ln>
        </p:spPr>
        <p:txBody>
          <a:bodyPr spcFirstLastPara="1" wrap="square" lIns="91425" tIns="45700" rIns="91425" bIns="45700" anchor="t" anchorCtr="0">
            <a:noAutofit/>
          </a:bodyPr>
          <a:lstStyle>
            <a:lvl1pPr marL="457200" lvl="0" indent="-228600" algn="l" rtl="0">
              <a:lnSpc>
                <a:spcPct val="125000"/>
              </a:lnSpc>
              <a:spcBef>
                <a:spcPts val="1000"/>
              </a:spcBef>
              <a:spcAft>
                <a:spcPts val="0"/>
              </a:spcAft>
              <a:buClr>
                <a:schemeClr val="dk1"/>
              </a:buClr>
              <a:buSzPts val="1333"/>
              <a:buNone/>
              <a:defRPr sz="1333"/>
            </a:lvl1pPr>
            <a:lvl2pPr marL="914400" lvl="1" indent="-228600" algn="l" rtl="0">
              <a:lnSpc>
                <a:spcPct val="125000"/>
              </a:lnSpc>
              <a:spcBef>
                <a:spcPts val="500"/>
              </a:spcBef>
              <a:spcAft>
                <a:spcPts val="0"/>
              </a:spcAft>
              <a:buClr>
                <a:schemeClr val="dk1"/>
              </a:buClr>
              <a:buSzPts val="1400"/>
              <a:buNone/>
              <a:defRPr/>
            </a:lvl2pPr>
            <a:lvl3pPr marL="1371600" lvl="2" indent="-228600" algn="l" rtl="0">
              <a:lnSpc>
                <a:spcPct val="125000"/>
              </a:lnSpc>
              <a:spcBef>
                <a:spcPts val="500"/>
              </a:spcBef>
              <a:spcAft>
                <a:spcPts val="0"/>
              </a:spcAft>
              <a:buClr>
                <a:schemeClr val="dk1"/>
              </a:buClr>
              <a:buSzPts val="1400"/>
              <a:buNone/>
              <a:defRPr/>
            </a:lvl3pPr>
            <a:lvl4pPr marL="1828800" lvl="3" indent="-228600" algn="l" rtl="0">
              <a:lnSpc>
                <a:spcPct val="125000"/>
              </a:lnSpc>
              <a:spcBef>
                <a:spcPts val="500"/>
              </a:spcBef>
              <a:spcAft>
                <a:spcPts val="0"/>
              </a:spcAft>
              <a:buClr>
                <a:schemeClr val="dk1"/>
              </a:buClr>
              <a:buSzPts val="1400"/>
              <a:buNone/>
              <a:defRPr/>
            </a:lvl4pPr>
            <a:lvl5pPr marL="2286000" lvl="4" indent="-228600" algn="l" rtl="0">
              <a:lnSpc>
                <a:spcPct val="125000"/>
              </a:lnSpc>
              <a:spcBef>
                <a:spcPts val="500"/>
              </a:spcBef>
              <a:spcAft>
                <a:spcPts val="0"/>
              </a:spcAft>
              <a:buClr>
                <a:schemeClr val="dk1"/>
              </a:buClr>
              <a:buSzPts val="14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259" name="Google Shape;259;p33"/>
          <p:cNvSpPr txBox="1">
            <a:spLocks noGrp="1"/>
          </p:cNvSpPr>
          <p:nvPr>
            <p:ph type="body" idx="2"/>
          </p:nvPr>
        </p:nvSpPr>
        <p:spPr>
          <a:xfrm>
            <a:off x="385234" y="6148976"/>
            <a:ext cx="5543700" cy="466200"/>
          </a:xfrm>
          <a:prstGeom prst="rect">
            <a:avLst/>
          </a:prstGeom>
          <a:noFill/>
          <a:ln>
            <a:noFill/>
          </a:ln>
        </p:spPr>
        <p:txBody>
          <a:bodyPr spcFirstLastPara="1" wrap="square" lIns="91425" tIns="45700" rIns="91425" bIns="45700" anchor="t" anchorCtr="0">
            <a:noAutofit/>
          </a:bodyPr>
          <a:lstStyle>
            <a:lvl1pPr marL="457200" lvl="0" indent="-228600" algn="l" rtl="0">
              <a:lnSpc>
                <a:spcPct val="125000"/>
              </a:lnSpc>
              <a:spcBef>
                <a:spcPts val="1000"/>
              </a:spcBef>
              <a:spcAft>
                <a:spcPts val="0"/>
              </a:spcAft>
              <a:buClr>
                <a:schemeClr val="lt1"/>
              </a:buClr>
              <a:buSzPts val="1333"/>
              <a:buNone/>
              <a:defRPr sz="1333">
                <a:solidFill>
                  <a:schemeClr val="lt1"/>
                </a:solidFill>
              </a:defRPr>
            </a:lvl1pPr>
            <a:lvl2pPr marL="914400" lvl="1" indent="-228600" algn="l" rtl="0">
              <a:lnSpc>
                <a:spcPct val="125000"/>
              </a:lnSpc>
              <a:spcBef>
                <a:spcPts val="500"/>
              </a:spcBef>
              <a:spcAft>
                <a:spcPts val="0"/>
              </a:spcAft>
              <a:buClr>
                <a:schemeClr val="lt1"/>
              </a:buClr>
              <a:buSzPts val="1400"/>
              <a:buNone/>
              <a:defRPr>
                <a:solidFill>
                  <a:schemeClr val="lt1"/>
                </a:solidFill>
              </a:defRPr>
            </a:lvl2pPr>
            <a:lvl3pPr marL="1371600" lvl="2" indent="-228600" algn="l" rtl="0">
              <a:lnSpc>
                <a:spcPct val="125000"/>
              </a:lnSpc>
              <a:spcBef>
                <a:spcPts val="500"/>
              </a:spcBef>
              <a:spcAft>
                <a:spcPts val="0"/>
              </a:spcAft>
              <a:buClr>
                <a:schemeClr val="lt1"/>
              </a:buClr>
              <a:buSzPts val="1400"/>
              <a:buNone/>
              <a:defRPr>
                <a:solidFill>
                  <a:schemeClr val="lt1"/>
                </a:solidFill>
              </a:defRPr>
            </a:lvl3pPr>
            <a:lvl4pPr marL="1828800" lvl="3" indent="-228600" algn="l" rtl="0">
              <a:lnSpc>
                <a:spcPct val="125000"/>
              </a:lnSpc>
              <a:spcBef>
                <a:spcPts val="500"/>
              </a:spcBef>
              <a:spcAft>
                <a:spcPts val="0"/>
              </a:spcAft>
              <a:buClr>
                <a:schemeClr val="lt1"/>
              </a:buClr>
              <a:buSzPts val="1400"/>
              <a:buNone/>
              <a:defRPr>
                <a:solidFill>
                  <a:schemeClr val="lt1"/>
                </a:solidFill>
              </a:defRPr>
            </a:lvl4pPr>
            <a:lvl5pPr marL="2286000" lvl="4" indent="-228600" algn="l" rtl="0">
              <a:lnSpc>
                <a:spcPct val="125000"/>
              </a:lnSpc>
              <a:spcBef>
                <a:spcPts val="500"/>
              </a:spcBef>
              <a:spcAft>
                <a:spcPts val="0"/>
              </a:spcAft>
              <a:buClr>
                <a:schemeClr val="lt1"/>
              </a:buClr>
              <a:buSzPts val="1400"/>
              <a:buNone/>
              <a:defRPr>
                <a:solidFill>
                  <a:schemeClr val="lt1"/>
                </a:solidFill>
              </a:defRPr>
            </a:lvl5pPr>
            <a:lvl6pPr marL="2743200" lvl="5" indent="-342900" algn="l" rtl="0">
              <a:lnSpc>
                <a:spcPct val="90000"/>
              </a:lnSpc>
              <a:spcBef>
                <a:spcPts val="500"/>
              </a:spcBef>
              <a:spcAft>
                <a:spcPts val="0"/>
              </a:spcAft>
              <a:buClr>
                <a:schemeClr val="lt1"/>
              </a:buClr>
              <a:buSzPts val="1800"/>
              <a:buChar char="•"/>
              <a:defRPr>
                <a:solidFill>
                  <a:schemeClr val="lt1"/>
                </a:solidFill>
              </a:defRPr>
            </a:lvl6pPr>
            <a:lvl7pPr marL="3200400" lvl="6" indent="-342900" algn="l" rtl="0">
              <a:lnSpc>
                <a:spcPct val="90000"/>
              </a:lnSpc>
              <a:spcBef>
                <a:spcPts val="500"/>
              </a:spcBef>
              <a:spcAft>
                <a:spcPts val="0"/>
              </a:spcAft>
              <a:buClr>
                <a:schemeClr val="lt1"/>
              </a:buClr>
              <a:buSzPts val="1800"/>
              <a:buChar char="•"/>
              <a:defRPr>
                <a:solidFill>
                  <a:schemeClr val="lt1"/>
                </a:solidFill>
              </a:defRPr>
            </a:lvl7pPr>
            <a:lvl8pPr marL="3657600" lvl="7" indent="-342900" algn="l" rtl="0">
              <a:lnSpc>
                <a:spcPct val="90000"/>
              </a:lnSpc>
              <a:spcBef>
                <a:spcPts val="500"/>
              </a:spcBef>
              <a:spcAft>
                <a:spcPts val="0"/>
              </a:spcAft>
              <a:buClr>
                <a:schemeClr val="lt1"/>
              </a:buClr>
              <a:buSzPts val="1800"/>
              <a:buChar char="•"/>
              <a:defRPr>
                <a:solidFill>
                  <a:schemeClr val="lt1"/>
                </a:solidFill>
              </a:defRPr>
            </a:lvl8pPr>
            <a:lvl9pPr marL="4114800" lvl="8" indent="-342900" algn="l" rtl="0">
              <a:lnSpc>
                <a:spcPct val="90000"/>
              </a:lnSpc>
              <a:spcBef>
                <a:spcPts val="500"/>
              </a:spcBef>
              <a:spcAft>
                <a:spcPts val="0"/>
              </a:spcAft>
              <a:buClr>
                <a:schemeClr val="lt1"/>
              </a:buClr>
              <a:buSzPts val="1800"/>
              <a:buChar char="•"/>
              <a:defRPr>
                <a:solidFill>
                  <a:schemeClr val="lt1"/>
                </a:solidFill>
              </a:defRPr>
            </a:lvl9p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1-Cover-c">
  <p:cSld name="Title - Frontiers_1_1">
    <p:bg>
      <p:bgPr>
        <a:solidFill>
          <a:schemeClr val="lt1"/>
        </a:solidFill>
        <a:effectLst/>
      </p:bgPr>
    </p:bg>
    <p:spTree>
      <p:nvGrpSpPr>
        <p:cNvPr id="1" name="Shape 260"/>
        <p:cNvGrpSpPr/>
        <p:nvPr/>
      </p:nvGrpSpPr>
      <p:grpSpPr>
        <a:xfrm>
          <a:off x="0" y="0"/>
          <a:ext cx="0" cy="0"/>
          <a:chOff x="0" y="0"/>
          <a:chExt cx="0" cy="0"/>
        </a:xfrm>
      </p:grpSpPr>
      <p:sp>
        <p:nvSpPr>
          <p:cNvPr id="261" name="Google Shape;261;p34"/>
          <p:cNvSpPr/>
          <p:nvPr/>
        </p:nvSpPr>
        <p:spPr>
          <a:xfrm>
            <a:off x="-55675" y="-20525"/>
            <a:ext cx="12354900" cy="1170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grpSp>
        <p:nvGrpSpPr>
          <p:cNvPr id="262" name="Google Shape;262;p34"/>
          <p:cNvGrpSpPr/>
          <p:nvPr/>
        </p:nvGrpSpPr>
        <p:grpSpPr>
          <a:xfrm>
            <a:off x="6285602" y="-349059"/>
            <a:ext cx="9496525" cy="8295470"/>
            <a:chOff x="5852682" y="-487776"/>
            <a:chExt cx="8905218" cy="7778948"/>
          </a:xfrm>
        </p:grpSpPr>
        <p:pic>
          <p:nvPicPr>
            <p:cNvPr id="263" name="Google Shape;263;p34"/>
            <p:cNvPicPr preferRelativeResize="0"/>
            <p:nvPr/>
          </p:nvPicPr>
          <p:blipFill>
            <a:blip r:embed="rId2">
              <a:alphaModFix/>
            </a:blip>
            <a:stretch>
              <a:fillRect/>
            </a:stretch>
          </p:blipFill>
          <p:spPr>
            <a:xfrm>
              <a:off x="6179256" y="-487776"/>
              <a:ext cx="8135297" cy="6231062"/>
            </a:xfrm>
            <a:prstGeom prst="rect">
              <a:avLst/>
            </a:prstGeom>
            <a:noFill/>
            <a:ln>
              <a:noFill/>
            </a:ln>
          </p:spPr>
        </p:pic>
        <p:pic>
          <p:nvPicPr>
            <p:cNvPr id="264" name="Google Shape;264;p34"/>
            <p:cNvPicPr preferRelativeResize="0"/>
            <p:nvPr/>
          </p:nvPicPr>
          <p:blipFill>
            <a:blip r:embed="rId3">
              <a:alphaModFix/>
            </a:blip>
            <a:stretch>
              <a:fillRect/>
            </a:stretch>
          </p:blipFill>
          <p:spPr>
            <a:xfrm>
              <a:off x="10665839" y="3667462"/>
              <a:ext cx="4092062" cy="2651875"/>
            </a:xfrm>
            <a:prstGeom prst="rect">
              <a:avLst/>
            </a:prstGeom>
            <a:noFill/>
            <a:ln>
              <a:noFill/>
            </a:ln>
          </p:spPr>
        </p:pic>
        <p:pic>
          <p:nvPicPr>
            <p:cNvPr id="265" name="Google Shape;265;p34"/>
            <p:cNvPicPr preferRelativeResize="0"/>
            <p:nvPr/>
          </p:nvPicPr>
          <p:blipFill>
            <a:blip r:embed="rId4">
              <a:alphaModFix/>
            </a:blip>
            <a:stretch>
              <a:fillRect/>
            </a:stretch>
          </p:blipFill>
          <p:spPr>
            <a:xfrm>
              <a:off x="5852682" y="3352691"/>
              <a:ext cx="3199463" cy="2073439"/>
            </a:xfrm>
            <a:prstGeom prst="rect">
              <a:avLst/>
            </a:prstGeom>
            <a:noFill/>
            <a:ln>
              <a:noFill/>
            </a:ln>
          </p:spPr>
        </p:pic>
        <p:pic>
          <p:nvPicPr>
            <p:cNvPr id="266" name="Google Shape;266;p34"/>
            <p:cNvPicPr preferRelativeResize="0"/>
            <p:nvPr/>
          </p:nvPicPr>
          <p:blipFill>
            <a:blip r:embed="rId5">
              <a:alphaModFix/>
            </a:blip>
            <a:stretch>
              <a:fillRect/>
            </a:stretch>
          </p:blipFill>
          <p:spPr>
            <a:xfrm>
              <a:off x="6994713" y="4100640"/>
              <a:ext cx="4923242" cy="3190532"/>
            </a:xfrm>
            <a:prstGeom prst="rect">
              <a:avLst/>
            </a:prstGeom>
            <a:noFill/>
            <a:ln>
              <a:noFill/>
            </a:ln>
          </p:spPr>
        </p:pic>
      </p:grpSp>
      <p:sp>
        <p:nvSpPr>
          <p:cNvPr id="267" name="Google Shape;267;p34"/>
          <p:cNvSpPr/>
          <p:nvPr/>
        </p:nvSpPr>
        <p:spPr>
          <a:xfrm>
            <a:off x="734625" y="475075"/>
            <a:ext cx="1905900" cy="1791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Helvetica Neue"/>
              <a:ea typeface="Helvetica Neue"/>
              <a:cs typeface="Helvetica Neue"/>
              <a:sym typeface="Helvetica Neue"/>
            </a:endParaRPr>
          </a:p>
        </p:txBody>
      </p:sp>
      <p:sp>
        <p:nvSpPr>
          <p:cNvPr id="268" name="Google Shape;268;p34"/>
          <p:cNvSpPr txBox="1">
            <a:spLocks noGrp="1"/>
          </p:cNvSpPr>
          <p:nvPr>
            <p:ph type="title"/>
          </p:nvPr>
        </p:nvSpPr>
        <p:spPr>
          <a:xfrm>
            <a:off x="563050" y="1765825"/>
            <a:ext cx="5747400" cy="42915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chemeClr val="dk1"/>
              </a:buClr>
              <a:buSzPts val="3000"/>
              <a:buFont typeface="Arial"/>
              <a:buNone/>
              <a:defRPr sz="3000" b="1">
                <a:solidFill>
                  <a:schemeClr val="dk1"/>
                </a:solidFill>
              </a:defRPr>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grpSp>
        <p:nvGrpSpPr>
          <p:cNvPr id="269" name="Google Shape;269;p34"/>
          <p:cNvGrpSpPr/>
          <p:nvPr/>
        </p:nvGrpSpPr>
        <p:grpSpPr>
          <a:xfrm>
            <a:off x="7687539" y="6316130"/>
            <a:ext cx="4444720" cy="215400"/>
            <a:chOff x="698764" y="6392330"/>
            <a:chExt cx="4444720" cy="215400"/>
          </a:xfrm>
        </p:grpSpPr>
        <p:sp>
          <p:nvSpPr>
            <p:cNvPr id="270" name="Google Shape;270;p34"/>
            <p:cNvSpPr/>
            <p:nvPr/>
          </p:nvSpPr>
          <p:spPr>
            <a:xfrm>
              <a:off x="698764"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Helvetica Neue"/>
                <a:ea typeface="Helvetica Neue"/>
                <a:cs typeface="Helvetica Neue"/>
                <a:sym typeface="Helvetica Neue"/>
              </a:endParaRPr>
            </a:p>
          </p:txBody>
        </p:sp>
        <p:sp>
          <p:nvSpPr>
            <p:cNvPr id="271" name="Google Shape;271;p34"/>
            <p:cNvSpPr/>
            <p:nvPr/>
          </p:nvSpPr>
          <p:spPr>
            <a:xfrm>
              <a:off x="1921184" y="6392330"/>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7F7F7F"/>
                  </a:solidFill>
                  <a:latin typeface="Arial"/>
                  <a:ea typeface="Arial"/>
                  <a:cs typeface="Arial"/>
                  <a:sym typeface="Arial"/>
                </a:rPr>
                <a:t>© 2020 Delphix. All Rights Reserved. Private and Confidential.</a:t>
              </a:r>
              <a:endParaRPr sz="1467" b="0" i="0" u="none" strike="noStrike" cap="none">
                <a:solidFill>
                  <a:srgbClr val="7F7F7F"/>
                </a:solidFill>
                <a:latin typeface="Arial"/>
                <a:ea typeface="Arial"/>
                <a:cs typeface="Arial"/>
                <a:sym typeface="Arial"/>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e-title-4-column">
  <p:cSld name="2_Multi-use 3">
    <p:spTree>
      <p:nvGrpSpPr>
        <p:cNvPr id="1" name="Shape 53"/>
        <p:cNvGrpSpPr/>
        <p:nvPr/>
      </p:nvGrpSpPr>
      <p:grpSpPr>
        <a:xfrm>
          <a:off x="0" y="0"/>
          <a:ext cx="0" cy="0"/>
          <a:chOff x="0" y="0"/>
          <a:chExt cx="0" cy="0"/>
        </a:xfrm>
      </p:grpSpPr>
      <p:sp>
        <p:nvSpPr>
          <p:cNvPr id="54" name="Google Shape;54;p7"/>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55" name="Google Shape;55;p7"/>
          <p:cNvSpPr txBox="1">
            <a:spLocks noGrp="1"/>
          </p:cNvSpPr>
          <p:nvPr>
            <p:ph type="body" idx="1"/>
          </p:nvPr>
        </p:nvSpPr>
        <p:spPr>
          <a:xfrm>
            <a:off x="685794" y="1371600"/>
            <a:ext cx="2580000" cy="4572000"/>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500"/>
              </a:spcBef>
              <a:spcAft>
                <a:spcPts val="0"/>
              </a:spcAft>
              <a:buClr>
                <a:schemeClr val="dk1"/>
              </a:buClr>
              <a:buSzPts val="1800"/>
              <a:buChar char="○"/>
              <a:defRPr/>
            </a:lvl2pPr>
            <a:lvl3pPr marL="1371600" lvl="2" indent="-342900" algn="l">
              <a:lnSpc>
                <a:spcPct val="100000"/>
              </a:lnSpc>
              <a:spcBef>
                <a:spcPts val="500"/>
              </a:spcBef>
              <a:spcAft>
                <a:spcPts val="0"/>
              </a:spcAft>
              <a:buClr>
                <a:schemeClr val="dk1"/>
              </a:buClr>
              <a:buSzPts val="1800"/>
              <a:buChar char="○"/>
              <a:defRPr/>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100000"/>
              </a:lnSpc>
              <a:spcBef>
                <a:spcPts val="500"/>
              </a:spcBef>
              <a:spcAft>
                <a:spcPts val="0"/>
              </a:spcAft>
              <a:buClr>
                <a:schemeClr val="dk1"/>
              </a:buClr>
              <a:buSzPts val="1800"/>
              <a:buChar char="•"/>
              <a:defRPr/>
            </a:lvl6pPr>
            <a:lvl7pPr marL="3200400" lvl="6" indent="-342900" algn="l">
              <a:lnSpc>
                <a:spcPct val="100000"/>
              </a:lnSpc>
              <a:spcBef>
                <a:spcPts val="500"/>
              </a:spcBef>
              <a:spcAft>
                <a:spcPts val="0"/>
              </a:spcAft>
              <a:buClr>
                <a:schemeClr val="dk1"/>
              </a:buClr>
              <a:buSzPts val="1800"/>
              <a:buChar char="•"/>
              <a:defRPr/>
            </a:lvl7pPr>
            <a:lvl8pPr marL="3657600" lvl="7" indent="-342900" algn="l">
              <a:lnSpc>
                <a:spcPct val="100000"/>
              </a:lnSpc>
              <a:spcBef>
                <a:spcPts val="500"/>
              </a:spcBef>
              <a:spcAft>
                <a:spcPts val="0"/>
              </a:spcAft>
              <a:buClr>
                <a:schemeClr val="dk1"/>
              </a:buClr>
              <a:buSzPts val="1800"/>
              <a:buChar char="•"/>
              <a:defRPr/>
            </a:lvl8pPr>
            <a:lvl9pPr marL="4114800" lvl="8" indent="-342900" algn="l">
              <a:lnSpc>
                <a:spcPct val="100000"/>
              </a:lnSpc>
              <a:spcBef>
                <a:spcPts val="500"/>
              </a:spcBef>
              <a:spcAft>
                <a:spcPts val="500"/>
              </a:spcAft>
              <a:buClr>
                <a:schemeClr val="dk1"/>
              </a:buClr>
              <a:buSzPts val="1800"/>
              <a:buChar char="•"/>
              <a:defRPr/>
            </a:lvl9pPr>
          </a:lstStyle>
          <a:p>
            <a:endParaRPr/>
          </a:p>
        </p:txBody>
      </p:sp>
      <p:sp>
        <p:nvSpPr>
          <p:cNvPr id="56" name="Google Shape;56;p7"/>
          <p:cNvSpPr txBox="1">
            <a:spLocks noGrp="1"/>
          </p:cNvSpPr>
          <p:nvPr>
            <p:ph type="body" idx="2"/>
          </p:nvPr>
        </p:nvSpPr>
        <p:spPr>
          <a:xfrm>
            <a:off x="3493156" y="1371600"/>
            <a:ext cx="2580000" cy="4572000"/>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500"/>
              </a:spcBef>
              <a:spcAft>
                <a:spcPts val="0"/>
              </a:spcAft>
              <a:buClr>
                <a:schemeClr val="dk1"/>
              </a:buClr>
              <a:buSzPts val="1800"/>
              <a:buChar char="○"/>
              <a:defRPr/>
            </a:lvl2pPr>
            <a:lvl3pPr marL="1371600" lvl="2" indent="-342900" algn="l">
              <a:lnSpc>
                <a:spcPct val="100000"/>
              </a:lnSpc>
              <a:spcBef>
                <a:spcPts val="500"/>
              </a:spcBef>
              <a:spcAft>
                <a:spcPts val="0"/>
              </a:spcAft>
              <a:buClr>
                <a:schemeClr val="dk1"/>
              </a:buClr>
              <a:buSzPts val="1800"/>
              <a:buChar char="○"/>
              <a:defRPr/>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100000"/>
              </a:lnSpc>
              <a:spcBef>
                <a:spcPts val="500"/>
              </a:spcBef>
              <a:spcAft>
                <a:spcPts val="0"/>
              </a:spcAft>
              <a:buClr>
                <a:schemeClr val="dk1"/>
              </a:buClr>
              <a:buSzPts val="1800"/>
              <a:buChar char="•"/>
              <a:defRPr/>
            </a:lvl6pPr>
            <a:lvl7pPr marL="3200400" lvl="6" indent="-342900" algn="l">
              <a:lnSpc>
                <a:spcPct val="100000"/>
              </a:lnSpc>
              <a:spcBef>
                <a:spcPts val="500"/>
              </a:spcBef>
              <a:spcAft>
                <a:spcPts val="0"/>
              </a:spcAft>
              <a:buClr>
                <a:schemeClr val="dk1"/>
              </a:buClr>
              <a:buSzPts val="1800"/>
              <a:buChar char="•"/>
              <a:defRPr/>
            </a:lvl7pPr>
            <a:lvl8pPr marL="3657600" lvl="7" indent="-342900" algn="l">
              <a:lnSpc>
                <a:spcPct val="100000"/>
              </a:lnSpc>
              <a:spcBef>
                <a:spcPts val="500"/>
              </a:spcBef>
              <a:spcAft>
                <a:spcPts val="0"/>
              </a:spcAft>
              <a:buClr>
                <a:schemeClr val="dk1"/>
              </a:buClr>
              <a:buSzPts val="1800"/>
              <a:buChar char="•"/>
              <a:defRPr/>
            </a:lvl8pPr>
            <a:lvl9pPr marL="4114800" lvl="8" indent="-342900" algn="l">
              <a:lnSpc>
                <a:spcPct val="100000"/>
              </a:lnSpc>
              <a:spcBef>
                <a:spcPts val="500"/>
              </a:spcBef>
              <a:spcAft>
                <a:spcPts val="500"/>
              </a:spcAft>
              <a:buClr>
                <a:schemeClr val="dk1"/>
              </a:buClr>
              <a:buSzPts val="1800"/>
              <a:buChar char="•"/>
              <a:defRPr/>
            </a:lvl9pPr>
          </a:lstStyle>
          <a:p>
            <a:endParaRPr/>
          </a:p>
        </p:txBody>
      </p:sp>
      <p:sp>
        <p:nvSpPr>
          <p:cNvPr id="57" name="Google Shape;57;p7"/>
          <p:cNvSpPr txBox="1">
            <a:spLocks noGrp="1"/>
          </p:cNvSpPr>
          <p:nvPr>
            <p:ph type="body" idx="3"/>
          </p:nvPr>
        </p:nvSpPr>
        <p:spPr>
          <a:xfrm>
            <a:off x="6300519" y="1371600"/>
            <a:ext cx="2580000" cy="4572000"/>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500"/>
              </a:spcBef>
              <a:spcAft>
                <a:spcPts val="0"/>
              </a:spcAft>
              <a:buClr>
                <a:schemeClr val="dk1"/>
              </a:buClr>
              <a:buSzPts val="1800"/>
              <a:buChar char="○"/>
              <a:defRPr/>
            </a:lvl2pPr>
            <a:lvl3pPr marL="1371600" lvl="2" indent="-342900" algn="l">
              <a:lnSpc>
                <a:spcPct val="100000"/>
              </a:lnSpc>
              <a:spcBef>
                <a:spcPts val="500"/>
              </a:spcBef>
              <a:spcAft>
                <a:spcPts val="0"/>
              </a:spcAft>
              <a:buClr>
                <a:schemeClr val="dk1"/>
              </a:buClr>
              <a:buSzPts val="1800"/>
              <a:buChar char="○"/>
              <a:defRPr/>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100000"/>
              </a:lnSpc>
              <a:spcBef>
                <a:spcPts val="500"/>
              </a:spcBef>
              <a:spcAft>
                <a:spcPts val="0"/>
              </a:spcAft>
              <a:buClr>
                <a:schemeClr val="dk1"/>
              </a:buClr>
              <a:buSzPts val="1800"/>
              <a:buChar char="•"/>
              <a:defRPr/>
            </a:lvl6pPr>
            <a:lvl7pPr marL="3200400" lvl="6" indent="-342900" algn="l">
              <a:lnSpc>
                <a:spcPct val="100000"/>
              </a:lnSpc>
              <a:spcBef>
                <a:spcPts val="500"/>
              </a:spcBef>
              <a:spcAft>
                <a:spcPts val="0"/>
              </a:spcAft>
              <a:buClr>
                <a:schemeClr val="dk1"/>
              </a:buClr>
              <a:buSzPts val="1800"/>
              <a:buChar char="•"/>
              <a:defRPr/>
            </a:lvl7pPr>
            <a:lvl8pPr marL="3657600" lvl="7" indent="-342900" algn="l">
              <a:lnSpc>
                <a:spcPct val="100000"/>
              </a:lnSpc>
              <a:spcBef>
                <a:spcPts val="500"/>
              </a:spcBef>
              <a:spcAft>
                <a:spcPts val="0"/>
              </a:spcAft>
              <a:buClr>
                <a:schemeClr val="dk1"/>
              </a:buClr>
              <a:buSzPts val="1800"/>
              <a:buChar char="•"/>
              <a:defRPr/>
            </a:lvl8pPr>
            <a:lvl9pPr marL="4114800" lvl="8" indent="-342900" algn="l">
              <a:lnSpc>
                <a:spcPct val="100000"/>
              </a:lnSpc>
              <a:spcBef>
                <a:spcPts val="500"/>
              </a:spcBef>
              <a:spcAft>
                <a:spcPts val="500"/>
              </a:spcAft>
              <a:buClr>
                <a:schemeClr val="dk1"/>
              </a:buClr>
              <a:buSzPts val="1800"/>
              <a:buChar char="•"/>
              <a:defRPr/>
            </a:lvl9pPr>
          </a:lstStyle>
          <a:p>
            <a:endParaRPr/>
          </a:p>
        </p:txBody>
      </p:sp>
      <p:sp>
        <p:nvSpPr>
          <p:cNvPr id="58" name="Google Shape;58;p7"/>
          <p:cNvSpPr txBox="1">
            <a:spLocks noGrp="1"/>
          </p:cNvSpPr>
          <p:nvPr>
            <p:ph type="body" idx="4"/>
          </p:nvPr>
        </p:nvSpPr>
        <p:spPr>
          <a:xfrm>
            <a:off x="9107881" y="1371600"/>
            <a:ext cx="2580000" cy="4572000"/>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42900" algn="l">
              <a:lnSpc>
                <a:spcPct val="100000"/>
              </a:lnSpc>
              <a:spcBef>
                <a:spcPts val="500"/>
              </a:spcBef>
              <a:spcAft>
                <a:spcPts val="0"/>
              </a:spcAft>
              <a:buClr>
                <a:schemeClr val="dk1"/>
              </a:buClr>
              <a:buSzPts val="1800"/>
              <a:buChar char="○"/>
              <a:defRPr/>
            </a:lvl2pPr>
            <a:lvl3pPr marL="1371600" lvl="2" indent="-342900" algn="l">
              <a:lnSpc>
                <a:spcPct val="100000"/>
              </a:lnSpc>
              <a:spcBef>
                <a:spcPts val="500"/>
              </a:spcBef>
              <a:spcAft>
                <a:spcPts val="0"/>
              </a:spcAft>
              <a:buClr>
                <a:schemeClr val="dk1"/>
              </a:buClr>
              <a:buSzPts val="1800"/>
              <a:buChar char="○"/>
              <a:defRPr/>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100000"/>
              </a:lnSpc>
              <a:spcBef>
                <a:spcPts val="500"/>
              </a:spcBef>
              <a:spcAft>
                <a:spcPts val="0"/>
              </a:spcAft>
              <a:buClr>
                <a:schemeClr val="dk1"/>
              </a:buClr>
              <a:buSzPts val="1800"/>
              <a:buChar char="•"/>
              <a:defRPr/>
            </a:lvl6pPr>
            <a:lvl7pPr marL="3200400" lvl="6" indent="-342900" algn="l">
              <a:lnSpc>
                <a:spcPct val="100000"/>
              </a:lnSpc>
              <a:spcBef>
                <a:spcPts val="500"/>
              </a:spcBef>
              <a:spcAft>
                <a:spcPts val="0"/>
              </a:spcAft>
              <a:buClr>
                <a:schemeClr val="dk1"/>
              </a:buClr>
              <a:buSzPts val="1800"/>
              <a:buChar char="•"/>
              <a:defRPr/>
            </a:lvl7pPr>
            <a:lvl8pPr marL="3657600" lvl="7" indent="-342900" algn="l">
              <a:lnSpc>
                <a:spcPct val="100000"/>
              </a:lnSpc>
              <a:spcBef>
                <a:spcPts val="500"/>
              </a:spcBef>
              <a:spcAft>
                <a:spcPts val="0"/>
              </a:spcAft>
              <a:buClr>
                <a:schemeClr val="dk1"/>
              </a:buClr>
              <a:buSzPts val="1800"/>
              <a:buChar char="•"/>
              <a:defRPr/>
            </a:lvl8pPr>
            <a:lvl9pPr marL="4114800" lvl="8" indent="-342900" algn="l">
              <a:lnSpc>
                <a:spcPct val="100000"/>
              </a:lnSpc>
              <a:spcBef>
                <a:spcPts val="500"/>
              </a:spcBef>
              <a:spcAft>
                <a:spcPts val="500"/>
              </a:spcAft>
              <a:buClr>
                <a:schemeClr val="dk1"/>
              </a:buClr>
              <a:buSzPts val="1800"/>
              <a:buChar char="•"/>
              <a:defRPr/>
            </a:lvl9pPr>
          </a:lstStyle>
          <a:p>
            <a:endParaRPr/>
          </a:p>
        </p:txBody>
      </p:sp>
      <p:sp>
        <p:nvSpPr>
          <p:cNvPr id="59" name="Google Shape;59;p7"/>
          <p:cNvSpPr txBox="1">
            <a:spLocks noGrp="1"/>
          </p:cNvSpPr>
          <p:nvPr>
            <p:ph type="title"/>
          </p:nvPr>
        </p:nvSpPr>
        <p:spPr>
          <a:xfrm>
            <a:off x="685800" y="434340"/>
            <a:ext cx="105156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grpSp>
        <p:nvGrpSpPr>
          <p:cNvPr id="60" name="Google Shape;60;p7"/>
          <p:cNvGrpSpPr/>
          <p:nvPr/>
        </p:nvGrpSpPr>
        <p:grpSpPr>
          <a:xfrm>
            <a:off x="685800" y="6412406"/>
            <a:ext cx="4443970" cy="228604"/>
            <a:chOff x="685800" y="6392355"/>
            <a:chExt cx="4443970" cy="215400"/>
          </a:xfrm>
        </p:grpSpPr>
        <p:sp>
          <p:nvSpPr>
            <p:cNvPr id="61" name="Google Shape;61;p7"/>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62" name="Google Shape;62;p7"/>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1_Multi-use 4">
  <p:cSld name="1_Multi-use_2">
    <p:spTree>
      <p:nvGrpSpPr>
        <p:cNvPr id="1" name="Shape 276"/>
        <p:cNvGrpSpPr/>
        <p:nvPr/>
      </p:nvGrpSpPr>
      <p:grpSpPr>
        <a:xfrm>
          <a:off x="0" y="0"/>
          <a:ext cx="0" cy="0"/>
          <a:chOff x="0" y="0"/>
          <a:chExt cx="0" cy="0"/>
        </a:xfrm>
      </p:grpSpPr>
      <p:sp>
        <p:nvSpPr>
          <p:cNvPr id="277" name="Google Shape;277;p37"/>
          <p:cNvSpPr txBox="1">
            <a:spLocks noGrp="1"/>
          </p:cNvSpPr>
          <p:nvPr>
            <p:ph type="title"/>
          </p:nvPr>
        </p:nvSpPr>
        <p:spPr>
          <a:xfrm>
            <a:off x="482050" y="490254"/>
            <a:ext cx="11208000" cy="7332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Helvetica Neue"/>
                <a:ea typeface="Helvetica Neue"/>
                <a:cs typeface="Helvetica Neue"/>
                <a:sym typeface="Helvetica Neue"/>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278" name="Google Shape;278;p37"/>
          <p:cNvSpPr/>
          <p:nvPr/>
        </p:nvSpPr>
        <p:spPr>
          <a:xfrm>
            <a:off x="0" y="487430"/>
            <a:ext cx="82500" cy="7362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Helvetica Neue"/>
              <a:ea typeface="Helvetica Neue"/>
              <a:cs typeface="Helvetica Neue"/>
              <a:sym typeface="Helvetica Neue"/>
            </a:endParaRPr>
          </a:p>
        </p:txBody>
      </p:sp>
      <p:sp>
        <p:nvSpPr>
          <p:cNvPr id="279" name="Google Shape;279;p37"/>
          <p:cNvSpPr txBox="1">
            <a:spLocks noGrp="1"/>
          </p:cNvSpPr>
          <p:nvPr>
            <p:ph type="sldNum" idx="12"/>
          </p:nvPr>
        </p:nvSpPr>
        <p:spPr>
          <a:xfrm>
            <a:off x="11584306" y="6601999"/>
            <a:ext cx="342900" cy="215400"/>
          </a:xfrm>
          <a:prstGeom prst="rect">
            <a:avLst/>
          </a:prstGeom>
          <a:noFill/>
          <a:ln>
            <a:noFill/>
          </a:ln>
        </p:spPr>
        <p:txBody>
          <a:bodyPr spcFirstLastPara="1" wrap="square" lIns="91425" tIns="45700" rIns="91425" bIns="45700" anchor="b" anchorCtr="0">
            <a:noAutofit/>
          </a:bodyPr>
          <a:lstStyle>
            <a:lvl1pPr marL="0" lvl="0" indent="0" algn="r" rtl="0">
              <a:spcBef>
                <a:spcPts val="0"/>
              </a:spcBef>
              <a:buNone/>
              <a:defRPr sz="800" b="0" i="0">
                <a:solidFill>
                  <a:srgbClr val="FFFFFF"/>
                </a:solidFill>
                <a:latin typeface="Helvetica Neue"/>
                <a:ea typeface="Helvetica Neue"/>
                <a:cs typeface="Helvetica Neue"/>
                <a:sym typeface="Helvetica Neue"/>
              </a:defRPr>
            </a:lvl1pPr>
            <a:lvl2pPr marL="0" lvl="1" indent="0" algn="r" rtl="0">
              <a:spcBef>
                <a:spcPts val="0"/>
              </a:spcBef>
              <a:buNone/>
              <a:defRPr sz="800" b="0" i="0">
                <a:solidFill>
                  <a:srgbClr val="FFFFFF"/>
                </a:solidFill>
                <a:latin typeface="Helvetica Neue"/>
                <a:ea typeface="Helvetica Neue"/>
                <a:cs typeface="Helvetica Neue"/>
                <a:sym typeface="Helvetica Neue"/>
              </a:defRPr>
            </a:lvl2pPr>
            <a:lvl3pPr marL="0" lvl="2" indent="0" algn="r" rtl="0">
              <a:spcBef>
                <a:spcPts val="0"/>
              </a:spcBef>
              <a:buNone/>
              <a:defRPr sz="800" b="0" i="0">
                <a:solidFill>
                  <a:srgbClr val="FFFFFF"/>
                </a:solidFill>
                <a:latin typeface="Helvetica Neue"/>
                <a:ea typeface="Helvetica Neue"/>
                <a:cs typeface="Helvetica Neue"/>
                <a:sym typeface="Helvetica Neue"/>
              </a:defRPr>
            </a:lvl3pPr>
            <a:lvl4pPr marL="0" lvl="3" indent="0" algn="r" rtl="0">
              <a:spcBef>
                <a:spcPts val="0"/>
              </a:spcBef>
              <a:buNone/>
              <a:defRPr sz="800" b="0" i="0">
                <a:solidFill>
                  <a:srgbClr val="FFFFFF"/>
                </a:solidFill>
                <a:latin typeface="Helvetica Neue"/>
                <a:ea typeface="Helvetica Neue"/>
                <a:cs typeface="Helvetica Neue"/>
                <a:sym typeface="Helvetica Neue"/>
              </a:defRPr>
            </a:lvl4pPr>
            <a:lvl5pPr marL="0" lvl="4" indent="0" algn="r" rtl="0">
              <a:spcBef>
                <a:spcPts val="0"/>
              </a:spcBef>
              <a:buNone/>
              <a:defRPr sz="800" b="0" i="0">
                <a:solidFill>
                  <a:srgbClr val="FFFFFF"/>
                </a:solidFill>
                <a:latin typeface="Helvetica Neue"/>
                <a:ea typeface="Helvetica Neue"/>
                <a:cs typeface="Helvetica Neue"/>
                <a:sym typeface="Helvetica Neue"/>
              </a:defRPr>
            </a:lvl5pPr>
            <a:lvl6pPr marL="0" lvl="5" indent="0" algn="r" rtl="0">
              <a:spcBef>
                <a:spcPts val="0"/>
              </a:spcBef>
              <a:buNone/>
              <a:defRPr sz="800" b="0" i="0">
                <a:solidFill>
                  <a:srgbClr val="FFFFFF"/>
                </a:solidFill>
                <a:latin typeface="Helvetica Neue"/>
                <a:ea typeface="Helvetica Neue"/>
                <a:cs typeface="Helvetica Neue"/>
                <a:sym typeface="Helvetica Neue"/>
              </a:defRPr>
            </a:lvl6pPr>
            <a:lvl7pPr marL="0" lvl="6" indent="0" algn="r" rtl="0">
              <a:spcBef>
                <a:spcPts val="0"/>
              </a:spcBef>
              <a:buNone/>
              <a:defRPr sz="800" b="0" i="0">
                <a:solidFill>
                  <a:srgbClr val="FFFFFF"/>
                </a:solidFill>
                <a:latin typeface="Helvetica Neue"/>
                <a:ea typeface="Helvetica Neue"/>
                <a:cs typeface="Helvetica Neue"/>
                <a:sym typeface="Helvetica Neue"/>
              </a:defRPr>
            </a:lvl7pPr>
            <a:lvl8pPr marL="0" lvl="7" indent="0" algn="r" rtl="0">
              <a:spcBef>
                <a:spcPts val="0"/>
              </a:spcBef>
              <a:buNone/>
              <a:defRPr sz="800" b="0" i="0">
                <a:solidFill>
                  <a:srgbClr val="FFFFFF"/>
                </a:solidFill>
                <a:latin typeface="Helvetica Neue"/>
                <a:ea typeface="Helvetica Neue"/>
                <a:cs typeface="Helvetica Neue"/>
                <a:sym typeface="Helvetica Neue"/>
              </a:defRPr>
            </a:lvl8pPr>
            <a:lvl9pPr marL="0" lvl="8" indent="0" algn="r" rtl="0">
              <a:spcBef>
                <a:spcPts val="0"/>
              </a:spcBef>
              <a:buNone/>
              <a:defRPr sz="800" b="0" i="0">
                <a:solidFill>
                  <a:srgbClr val="FFFFFF"/>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280"/>
        <p:cNvGrpSpPr/>
        <p:nvPr/>
      </p:nvGrpSpPr>
      <p:grpSpPr>
        <a:xfrm>
          <a:off x="0" y="0"/>
          <a:ext cx="0" cy="0"/>
          <a:chOff x="0" y="0"/>
          <a:chExt cx="0" cy="0"/>
        </a:xfrm>
      </p:grpSpPr>
      <p:sp>
        <p:nvSpPr>
          <p:cNvPr id="281" name="Google Shape;281;p38"/>
          <p:cNvSpPr txBox="1">
            <a:spLocks noGrp="1"/>
          </p:cNvSpPr>
          <p:nvPr>
            <p:ph type="sldNum" idx="12"/>
          </p:nvPr>
        </p:nvSpPr>
        <p:spPr>
          <a:xfrm>
            <a:off x="11439526" y="6617239"/>
            <a:ext cx="342900" cy="215400"/>
          </a:xfrm>
          <a:prstGeom prst="rect">
            <a:avLst/>
          </a:prstGeom>
          <a:noFill/>
          <a:ln>
            <a:noFill/>
          </a:ln>
        </p:spPr>
        <p:txBody>
          <a:bodyPr spcFirstLastPara="1" wrap="square" lIns="91425" tIns="45700" rIns="91425" bIns="45700" anchor="b" anchorCtr="0">
            <a:noAutofit/>
          </a:bodyPr>
          <a:lstStyle>
            <a:lvl1pPr marL="0" lvl="0" indent="0" algn="r" rtl="0">
              <a:spcBef>
                <a:spcPts val="0"/>
              </a:spcBef>
              <a:buNone/>
              <a:defRPr sz="800" b="0" i="0">
                <a:solidFill>
                  <a:srgbClr val="FFFFFF"/>
                </a:solidFill>
                <a:latin typeface="Helvetica Neue"/>
                <a:ea typeface="Helvetica Neue"/>
                <a:cs typeface="Helvetica Neue"/>
                <a:sym typeface="Helvetica Neue"/>
              </a:defRPr>
            </a:lvl1pPr>
            <a:lvl2pPr marL="0" lvl="1" indent="0" algn="r" rtl="0">
              <a:spcBef>
                <a:spcPts val="0"/>
              </a:spcBef>
              <a:buNone/>
              <a:defRPr sz="800" b="0" i="0">
                <a:solidFill>
                  <a:srgbClr val="FFFFFF"/>
                </a:solidFill>
                <a:latin typeface="Helvetica Neue"/>
                <a:ea typeface="Helvetica Neue"/>
                <a:cs typeface="Helvetica Neue"/>
                <a:sym typeface="Helvetica Neue"/>
              </a:defRPr>
            </a:lvl2pPr>
            <a:lvl3pPr marL="0" lvl="2" indent="0" algn="r" rtl="0">
              <a:spcBef>
                <a:spcPts val="0"/>
              </a:spcBef>
              <a:buNone/>
              <a:defRPr sz="800" b="0" i="0">
                <a:solidFill>
                  <a:srgbClr val="FFFFFF"/>
                </a:solidFill>
                <a:latin typeface="Helvetica Neue"/>
                <a:ea typeface="Helvetica Neue"/>
                <a:cs typeface="Helvetica Neue"/>
                <a:sym typeface="Helvetica Neue"/>
              </a:defRPr>
            </a:lvl3pPr>
            <a:lvl4pPr marL="0" lvl="3" indent="0" algn="r" rtl="0">
              <a:spcBef>
                <a:spcPts val="0"/>
              </a:spcBef>
              <a:buNone/>
              <a:defRPr sz="800" b="0" i="0">
                <a:solidFill>
                  <a:srgbClr val="FFFFFF"/>
                </a:solidFill>
                <a:latin typeface="Helvetica Neue"/>
                <a:ea typeface="Helvetica Neue"/>
                <a:cs typeface="Helvetica Neue"/>
                <a:sym typeface="Helvetica Neue"/>
              </a:defRPr>
            </a:lvl4pPr>
            <a:lvl5pPr marL="0" lvl="4" indent="0" algn="r" rtl="0">
              <a:spcBef>
                <a:spcPts val="0"/>
              </a:spcBef>
              <a:buNone/>
              <a:defRPr sz="800" b="0" i="0">
                <a:solidFill>
                  <a:srgbClr val="FFFFFF"/>
                </a:solidFill>
                <a:latin typeface="Helvetica Neue"/>
                <a:ea typeface="Helvetica Neue"/>
                <a:cs typeface="Helvetica Neue"/>
                <a:sym typeface="Helvetica Neue"/>
              </a:defRPr>
            </a:lvl5pPr>
            <a:lvl6pPr marL="0" lvl="5" indent="0" algn="r" rtl="0">
              <a:spcBef>
                <a:spcPts val="0"/>
              </a:spcBef>
              <a:buNone/>
              <a:defRPr sz="800" b="0" i="0">
                <a:solidFill>
                  <a:srgbClr val="FFFFFF"/>
                </a:solidFill>
                <a:latin typeface="Helvetica Neue"/>
                <a:ea typeface="Helvetica Neue"/>
                <a:cs typeface="Helvetica Neue"/>
                <a:sym typeface="Helvetica Neue"/>
              </a:defRPr>
            </a:lvl6pPr>
            <a:lvl7pPr marL="0" lvl="6" indent="0" algn="r" rtl="0">
              <a:spcBef>
                <a:spcPts val="0"/>
              </a:spcBef>
              <a:buNone/>
              <a:defRPr sz="800" b="0" i="0">
                <a:solidFill>
                  <a:srgbClr val="FFFFFF"/>
                </a:solidFill>
                <a:latin typeface="Helvetica Neue"/>
                <a:ea typeface="Helvetica Neue"/>
                <a:cs typeface="Helvetica Neue"/>
                <a:sym typeface="Helvetica Neue"/>
              </a:defRPr>
            </a:lvl7pPr>
            <a:lvl8pPr marL="0" lvl="7" indent="0" algn="r" rtl="0">
              <a:spcBef>
                <a:spcPts val="0"/>
              </a:spcBef>
              <a:buNone/>
              <a:defRPr sz="800" b="0" i="0">
                <a:solidFill>
                  <a:srgbClr val="FFFFFF"/>
                </a:solidFill>
                <a:latin typeface="Helvetica Neue"/>
                <a:ea typeface="Helvetica Neue"/>
                <a:cs typeface="Helvetica Neue"/>
                <a:sym typeface="Helvetica Neue"/>
              </a:defRPr>
            </a:lvl8pPr>
            <a:lvl9pPr marL="0" lvl="8" indent="0" algn="r" rtl="0">
              <a:spcBef>
                <a:spcPts val="0"/>
              </a:spcBef>
              <a:buNone/>
              <a:defRPr sz="800" b="0" i="0">
                <a:solidFill>
                  <a:srgbClr val="FFFFFF"/>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customer-profile 1 1">
  <p:cSld name="1_Title Slide_1">
    <p:spTree>
      <p:nvGrpSpPr>
        <p:cNvPr id="1" name="Shape 282"/>
        <p:cNvGrpSpPr/>
        <p:nvPr/>
      </p:nvGrpSpPr>
      <p:grpSpPr>
        <a:xfrm>
          <a:off x="0" y="0"/>
          <a:ext cx="0" cy="0"/>
          <a:chOff x="0" y="0"/>
          <a:chExt cx="0" cy="0"/>
        </a:xfrm>
      </p:grpSpPr>
      <p:sp>
        <p:nvSpPr>
          <p:cNvPr id="283" name="Google Shape;283;p39"/>
          <p:cNvSpPr/>
          <p:nvPr/>
        </p:nvSpPr>
        <p:spPr>
          <a:xfrm>
            <a:off x="8477925" y="0"/>
            <a:ext cx="3714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284" name="Google Shape;284;p39"/>
          <p:cNvSpPr/>
          <p:nvPr/>
        </p:nvSpPr>
        <p:spPr>
          <a:xfrm>
            <a:off x="1897425" y="1536675"/>
            <a:ext cx="10294500" cy="5077800"/>
          </a:xfrm>
          <a:prstGeom prst="rect">
            <a:avLst/>
          </a:prstGeom>
          <a:solidFill>
            <a:srgbClr val="FFFFFF"/>
          </a:solidFill>
          <a:ln>
            <a:noFill/>
          </a:ln>
          <a:effectLst>
            <a:outerShdw blurRad="142875" dist="19050" dir="5400000" algn="bl" rotWithShape="0">
              <a:srgbClr val="000000">
                <a:alpha val="19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9"/>
          <p:cNvSpPr txBox="1">
            <a:spLocks noGrp="1"/>
          </p:cNvSpPr>
          <p:nvPr>
            <p:ph type="title"/>
          </p:nvPr>
        </p:nvSpPr>
        <p:spPr>
          <a:xfrm>
            <a:off x="550800" y="522000"/>
            <a:ext cx="7745100" cy="709200"/>
          </a:xfrm>
          <a:prstGeom prst="rect">
            <a:avLst/>
          </a:prstGeom>
        </p:spPr>
        <p:txBody>
          <a:bodyPr spcFirstLastPara="1" wrap="square" lIns="0" tIns="0" rIns="0" bIns="0" anchor="ctr" anchorCtr="0">
            <a:noAutofit/>
          </a:bodyPr>
          <a:lstStyle>
            <a:lvl1pPr lvl="0" rtl="0">
              <a:spcBef>
                <a:spcPts val="0"/>
              </a:spcBef>
              <a:spcAft>
                <a:spcPts val="0"/>
              </a:spcAft>
              <a:buNone/>
              <a:defRPr sz="1800">
                <a:solidFill>
                  <a:schemeClr val="dk1"/>
                </a:solidFill>
              </a:defRPr>
            </a:lvl1pPr>
            <a:lvl2pPr lvl="1" rtl="0">
              <a:spcBef>
                <a:spcPts val="0"/>
              </a:spcBef>
              <a:spcAft>
                <a:spcPts val="0"/>
              </a:spcAft>
              <a:buNone/>
              <a:defRPr sz="1800">
                <a:solidFill>
                  <a:schemeClr val="dk1"/>
                </a:solidFill>
              </a:defRPr>
            </a:lvl2pPr>
            <a:lvl3pPr lvl="2" rtl="0">
              <a:spcBef>
                <a:spcPts val="0"/>
              </a:spcBef>
              <a:spcAft>
                <a:spcPts val="0"/>
              </a:spcAft>
              <a:buNone/>
              <a:defRPr sz="1800">
                <a:solidFill>
                  <a:schemeClr val="dk1"/>
                </a:solidFill>
              </a:defRPr>
            </a:lvl3pPr>
            <a:lvl4pPr lvl="3" rtl="0">
              <a:spcBef>
                <a:spcPts val="0"/>
              </a:spcBef>
              <a:spcAft>
                <a:spcPts val="0"/>
              </a:spcAft>
              <a:buNone/>
              <a:defRPr sz="1800">
                <a:solidFill>
                  <a:schemeClr val="dk1"/>
                </a:solidFill>
              </a:defRPr>
            </a:lvl4pPr>
            <a:lvl5pPr lvl="4" rtl="0">
              <a:spcBef>
                <a:spcPts val="0"/>
              </a:spcBef>
              <a:spcAft>
                <a:spcPts val="0"/>
              </a:spcAft>
              <a:buNone/>
              <a:defRPr sz="1800">
                <a:solidFill>
                  <a:schemeClr val="dk1"/>
                </a:solidFill>
              </a:defRPr>
            </a:lvl5pPr>
            <a:lvl6pPr lvl="5" rtl="0">
              <a:spcBef>
                <a:spcPts val="0"/>
              </a:spcBef>
              <a:spcAft>
                <a:spcPts val="0"/>
              </a:spcAft>
              <a:buNone/>
              <a:defRPr sz="1800">
                <a:solidFill>
                  <a:schemeClr val="dk1"/>
                </a:solidFill>
              </a:defRPr>
            </a:lvl6pPr>
            <a:lvl7pPr lvl="6" rtl="0">
              <a:spcBef>
                <a:spcPts val="0"/>
              </a:spcBef>
              <a:spcAft>
                <a:spcPts val="0"/>
              </a:spcAft>
              <a:buNone/>
              <a:defRPr sz="1800">
                <a:solidFill>
                  <a:schemeClr val="dk1"/>
                </a:solidFill>
              </a:defRPr>
            </a:lvl7pPr>
            <a:lvl8pPr lvl="7" rtl="0">
              <a:spcBef>
                <a:spcPts val="0"/>
              </a:spcBef>
              <a:spcAft>
                <a:spcPts val="0"/>
              </a:spcAft>
              <a:buNone/>
              <a:defRPr sz="1800">
                <a:solidFill>
                  <a:schemeClr val="dk1"/>
                </a:solidFill>
              </a:defRPr>
            </a:lvl8pPr>
            <a:lvl9pPr lvl="8" rtl="0">
              <a:spcBef>
                <a:spcPts val="0"/>
              </a:spcBef>
              <a:spcAft>
                <a:spcPts val="0"/>
              </a:spcAft>
              <a:buNone/>
              <a:defRPr sz="1800">
                <a:solidFill>
                  <a:schemeClr val="dk1"/>
                </a:solidFill>
              </a:defRPr>
            </a:lvl9pPr>
          </a:lstStyle>
          <a:p>
            <a:endParaRPr/>
          </a:p>
        </p:txBody>
      </p:sp>
      <p:sp>
        <p:nvSpPr>
          <p:cNvPr id="286" name="Google Shape;286;p39"/>
          <p:cNvSpPr/>
          <p:nvPr/>
        </p:nvSpPr>
        <p:spPr>
          <a:xfrm>
            <a:off x="9524925" y="355306"/>
            <a:ext cx="1620000" cy="1620000"/>
          </a:xfrm>
          <a:prstGeom prst="rect">
            <a:avLst/>
          </a:prstGeom>
          <a:solidFill>
            <a:schemeClr val="lt1"/>
          </a:solidFill>
          <a:ln>
            <a:noFill/>
          </a:ln>
          <a:effectLst>
            <a:outerShdw blurRad="254000" dist="38100" dir="5400000" algn="t" rotWithShape="0">
              <a:srgbClr val="000000">
                <a:alpha val="2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600"/>
              <a:buFont typeface="Calibri"/>
              <a:buNone/>
            </a:pPr>
            <a:endParaRPr sz="3600" b="0" i="0" u="none" strike="noStrike" cap="none">
              <a:solidFill>
                <a:srgbClr val="FFFFFF"/>
              </a:solidFill>
              <a:latin typeface="Calibri"/>
              <a:ea typeface="Calibri"/>
              <a:cs typeface="Calibri"/>
              <a:sym typeface="Calibri"/>
            </a:endParaRPr>
          </a:p>
        </p:txBody>
      </p:sp>
      <p:sp>
        <p:nvSpPr>
          <p:cNvPr id="287" name="Google Shape;287;p39"/>
          <p:cNvSpPr txBox="1">
            <a:spLocks noGrp="1"/>
          </p:cNvSpPr>
          <p:nvPr>
            <p:ph type="title" idx="2"/>
          </p:nvPr>
        </p:nvSpPr>
        <p:spPr>
          <a:xfrm>
            <a:off x="3700825" y="2233850"/>
            <a:ext cx="7444200" cy="1279800"/>
          </a:xfrm>
          <a:prstGeom prst="rect">
            <a:avLst/>
          </a:prstGeom>
        </p:spPr>
        <p:txBody>
          <a:bodyPr spcFirstLastPara="1" wrap="square" lIns="0" tIns="0" rIns="0" bIns="0" anchor="t" anchorCtr="0">
            <a:noAutofit/>
          </a:bodyPr>
          <a:lstStyle>
            <a:lvl1pPr lvl="0" rtl="0">
              <a:spcBef>
                <a:spcPts val="0"/>
              </a:spcBef>
              <a:spcAft>
                <a:spcPts val="0"/>
              </a:spcAft>
              <a:buNone/>
              <a:defRPr sz="2800"/>
            </a:lvl1pPr>
            <a:lvl2pPr lvl="1" rtl="0">
              <a:spcBef>
                <a:spcPts val="0"/>
              </a:spcBef>
              <a:spcAft>
                <a:spcPts val="0"/>
              </a:spcAft>
              <a:buNone/>
              <a:defRPr sz="2600"/>
            </a:lvl2pPr>
            <a:lvl3pPr lvl="2" rtl="0">
              <a:spcBef>
                <a:spcPts val="0"/>
              </a:spcBef>
              <a:spcAft>
                <a:spcPts val="0"/>
              </a:spcAft>
              <a:buNone/>
              <a:defRPr sz="2600"/>
            </a:lvl3pPr>
            <a:lvl4pPr lvl="3" rtl="0">
              <a:spcBef>
                <a:spcPts val="0"/>
              </a:spcBef>
              <a:spcAft>
                <a:spcPts val="0"/>
              </a:spcAft>
              <a:buNone/>
              <a:defRPr sz="2600"/>
            </a:lvl4pPr>
            <a:lvl5pPr lvl="4" rtl="0">
              <a:spcBef>
                <a:spcPts val="0"/>
              </a:spcBef>
              <a:spcAft>
                <a:spcPts val="0"/>
              </a:spcAft>
              <a:buNone/>
              <a:defRPr sz="2600"/>
            </a:lvl5pPr>
            <a:lvl6pPr lvl="5" rtl="0">
              <a:spcBef>
                <a:spcPts val="0"/>
              </a:spcBef>
              <a:spcAft>
                <a:spcPts val="0"/>
              </a:spcAft>
              <a:buNone/>
              <a:defRPr sz="2600"/>
            </a:lvl6pPr>
            <a:lvl7pPr lvl="6" rtl="0">
              <a:spcBef>
                <a:spcPts val="0"/>
              </a:spcBef>
              <a:spcAft>
                <a:spcPts val="0"/>
              </a:spcAft>
              <a:buNone/>
              <a:defRPr sz="2600"/>
            </a:lvl7pPr>
            <a:lvl8pPr lvl="7" rtl="0">
              <a:spcBef>
                <a:spcPts val="0"/>
              </a:spcBef>
              <a:spcAft>
                <a:spcPts val="0"/>
              </a:spcAft>
              <a:buNone/>
              <a:defRPr sz="2600"/>
            </a:lvl8pPr>
            <a:lvl9pPr lvl="8" rtl="0">
              <a:spcBef>
                <a:spcPts val="0"/>
              </a:spcBef>
              <a:spcAft>
                <a:spcPts val="0"/>
              </a:spcAft>
              <a:buNone/>
              <a:defRPr sz="2600"/>
            </a:lvl9pPr>
          </a:lstStyle>
          <a:p>
            <a:endParaRPr/>
          </a:p>
        </p:txBody>
      </p:sp>
      <p:sp>
        <p:nvSpPr>
          <p:cNvPr id="288" name="Google Shape;288;p39"/>
          <p:cNvSpPr txBox="1">
            <a:spLocks noGrp="1"/>
          </p:cNvSpPr>
          <p:nvPr>
            <p:ph type="body" idx="1"/>
          </p:nvPr>
        </p:nvSpPr>
        <p:spPr>
          <a:xfrm>
            <a:off x="3727750" y="3848675"/>
            <a:ext cx="7188600" cy="1507200"/>
          </a:xfrm>
          <a:prstGeom prst="rect">
            <a:avLst/>
          </a:prstGeom>
        </p:spPr>
        <p:txBody>
          <a:bodyPr spcFirstLastPara="1" wrap="square" lIns="0" tIns="0" rIns="0" bIns="0" anchor="t" anchorCtr="0">
            <a:noAutofit/>
          </a:bodyPr>
          <a:lstStyle>
            <a:lvl1pPr marL="457200" lvl="0" indent="-330200" rtl="0">
              <a:lnSpc>
                <a:spcPct val="115000"/>
              </a:lnSpc>
              <a:spcBef>
                <a:spcPts val="1000"/>
              </a:spcBef>
              <a:spcAft>
                <a:spcPts val="0"/>
              </a:spcAft>
              <a:buClr>
                <a:schemeClr val="dk1"/>
              </a:buClr>
              <a:buSzPts val="1600"/>
              <a:buChar char="●"/>
              <a:defRPr sz="1600">
                <a:solidFill>
                  <a:schemeClr val="dk1"/>
                </a:solidFill>
              </a:defRPr>
            </a:lvl1pPr>
            <a:lvl2pPr marL="914400" lvl="1" indent="-330200" rtl="0">
              <a:lnSpc>
                <a:spcPct val="115000"/>
              </a:lnSpc>
              <a:spcBef>
                <a:spcPts val="500"/>
              </a:spcBef>
              <a:spcAft>
                <a:spcPts val="0"/>
              </a:spcAft>
              <a:buClr>
                <a:schemeClr val="dk1"/>
              </a:buClr>
              <a:buSzPts val="1600"/>
              <a:buChar char="○"/>
              <a:defRPr sz="1600">
                <a:solidFill>
                  <a:schemeClr val="dk1"/>
                </a:solidFill>
              </a:defRPr>
            </a:lvl2pPr>
            <a:lvl3pPr marL="1371600" lvl="2" indent="-330200" rtl="0">
              <a:lnSpc>
                <a:spcPct val="115000"/>
              </a:lnSpc>
              <a:spcBef>
                <a:spcPts val="500"/>
              </a:spcBef>
              <a:spcAft>
                <a:spcPts val="0"/>
              </a:spcAft>
              <a:buClr>
                <a:schemeClr val="dk1"/>
              </a:buClr>
              <a:buSzPts val="1600"/>
              <a:buChar char="■"/>
              <a:defRPr sz="1600">
                <a:solidFill>
                  <a:schemeClr val="dk1"/>
                </a:solidFill>
              </a:defRPr>
            </a:lvl3pPr>
            <a:lvl4pPr marL="1828800" lvl="3" indent="-330200" rtl="0">
              <a:lnSpc>
                <a:spcPct val="115000"/>
              </a:lnSpc>
              <a:spcBef>
                <a:spcPts val="500"/>
              </a:spcBef>
              <a:spcAft>
                <a:spcPts val="0"/>
              </a:spcAft>
              <a:buClr>
                <a:schemeClr val="dk1"/>
              </a:buClr>
              <a:buSzPts val="1600"/>
              <a:buChar char="●"/>
              <a:defRPr sz="1600">
                <a:solidFill>
                  <a:schemeClr val="dk1"/>
                </a:solidFill>
              </a:defRPr>
            </a:lvl4pPr>
            <a:lvl5pPr marL="2286000" lvl="4" indent="-330200" rtl="0">
              <a:lnSpc>
                <a:spcPct val="115000"/>
              </a:lnSpc>
              <a:spcBef>
                <a:spcPts val="500"/>
              </a:spcBef>
              <a:spcAft>
                <a:spcPts val="0"/>
              </a:spcAft>
              <a:buClr>
                <a:schemeClr val="dk1"/>
              </a:buClr>
              <a:buSzPts val="1600"/>
              <a:buChar char="○"/>
              <a:defRPr sz="1600">
                <a:solidFill>
                  <a:schemeClr val="dk1"/>
                </a:solidFill>
              </a:defRPr>
            </a:lvl5pPr>
            <a:lvl6pPr marL="2743200" lvl="5" indent="-330200" rtl="0">
              <a:lnSpc>
                <a:spcPct val="115000"/>
              </a:lnSpc>
              <a:spcBef>
                <a:spcPts val="500"/>
              </a:spcBef>
              <a:spcAft>
                <a:spcPts val="0"/>
              </a:spcAft>
              <a:buClr>
                <a:schemeClr val="dk1"/>
              </a:buClr>
              <a:buSzPts val="1600"/>
              <a:buChar char="■"/>
              <a:defRPr sz="1600">
                <a:solidFill>
                  <a:schemeClr val="dk1"/>
                </a:solidFill>
              </a:defRPr>
            </a:lvl6pPr>
            <a:lvl7pPr marL="3200400" lvl="6" indent="-330200" rtl="0">
              <a:lnSpc>
                <a:spcPct val="115000"/>
              </a:lnSpc>
              <a:spcBef>
                <a:spcPts val="500"/>
              </a:spcBef>
              <a:spcAft>
                <a:spcPts val="0"/>
              </a:spcAft>
              <a:buClr>
                <a:schemeClr val="dk1"/>
              </a:buClr>
              <a:buSzPts val="1600"/>
              <a:buChar char="●"/>
              <a:defRPr sz="1600">
                <a:solidFill>
                  <a:schemeClr val="dk1"/>
                </a:solidFill>
              </a:defRPr>
            </a:lvl7pPr>
            <a:lvl8pPr marL="3657600" lvl="7" indent="-330200" rtl="0">
              <a:lnSpc>
                <a:spcPct val="115000"/>
              </a:lnSpc>
              <a:spcBef>
                <a:spcPts val="500"/>
              </a:spcBef>
              <a:spcAft>
                <a:spcPts val="0"/>
              </a:spcAft>
              <a:buClr>
                <a:schemeClr val="dk1"/>
              </a:buClr>
              <a:buSzPts val="1600"/>
              <a:buChar char="○"/>
              <a:defRPr sz="1600">
                <a:solidFill>
                  <a:schemeClr val="dk1"/>
                </a:solidFill>
              </a:defRPr>
            </a:lvl8pPr>
            <a:lvl9pPr marL="4114800" lvl="8" indent="-330200" rtl="0">
              <a:lnSpc>
                <a:spcPct val="115000"/>
              </a:lnSpc>
              <a:spcBef>
                <a:spcPts val="500"/>
              </a:spcBef>
              <a:spcAft>
                <a:spcPts val="0"/>
              </a:spcAft>
              <a:buClr>
                <a:schemeClr val="dk1"/>
              </a:buClr>
              <a:buSzPts val="1600"/>
              <a:buChar char="■"/>
              <a:defRPr sz="1600">
                <a:solidFill>
                  <a:schemeClr val="dk1"/>
                </a:solidFill>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91"/>
        <p:cNvGrpSpPr/>
        <p:nvPr/>
      </p:nvGrpSpPr>
      <p:grpSpPr>
        <a:xfrm>
          <a:off x="0" y="0"/>
          <a:ext cx="0" cy="0"/>
          <a:chOff x="0" y="0"/>
          <a:chExt cx="0" cy="0"/>
        </a:xfrm>
      </p:grpSpPr>
      <p:sp>
        <p:nvSpPr>
          <p:cNvPr id="292" name="Google Shape;292;p41"/>
          <p:cNvSpPr txBox="1">
            <a:spLocks noGrp="1"/>
          </p:cNvSpPr>
          <p:nvPr>
            <p:ph type="sldNum" idx="12"/>
          </p:nvPr>
        </p:nvSpPr>
        <p:spPr>
          <a:xfrm>
            <a:off x="11296610" y="6217622"/>
            <a:ext cx="731700" cy="5247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1pPr>
            <a:lvl2pPr marL="0" marR="0" lvl="1"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2pPr>
            <a:lvl3pPr marL="0" marR="0" lvl="2"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3pPr>
            <a:lvl4pPr marL="0" marR="0" lvl="3"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4pPr>
            <a:lvl5pPr marL="0" marR="0" lvl="4"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5pPr>
            <a:lvl6pPr marL="0" marR="0" lvl="5"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6pPr>
            <a:lvl7pPr marL="0" marR="0" lvl="6"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7pPr>
            <a:lvl8pPr marL="0" marR="0" lvl="7"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8pPr>
            <a:lvl9pPr marL="0" marR="0" lvl="8"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
        <p:nvSpPr>
          <p:cNvPr id="293" name="Google Shape;293;p41"/>
          <p:cNvSpPr txBox="1">
            <a:spLocks noGrp="1"/>
          </p:cNvSpPr>
          <p:nvPr>
            <p:ph type="title"/>
          </p:nvPr>
        </p:nvSpPr>
        <p:spPr>
          <a:xfrm>
            <a:off x="609000" y="518950"/>
            <a:ext cx="10481400" cy="3291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262626"/>
              </a:buClr>
              <a:buSzPts val="2000"/>
              <a:buFont typeface="Arial"/>
              <a:buNone/>
              <a:defRPr sz="2000" b="1" i="0" u="none" strike="noStrike" cap="none">
                <a:solidFill>
                  <a:srgbClr val="262626"/>
                </a:solidFill>
                <a:latin typeface="Arial"/>
                <a:ea typeface="Arial"/>
                <a:cs typeface="Arial"/>
                <a:sym typeface="Arial"/>
              </a:defRPr>
            </a:lvl1pPr>
            <a:lvl2pPr marR="0" lvl="1" algn="l" rtl="0">
              <a:lnSpc>
                <a:spcPct val="100000"/>
              </a:lnSpc>
              <a:spcBef>
                <a:spcPts val="0"/>
              </a:spcBef>
              <a:spcAft>
                <a:spcPts val="0"/>
              </a:spcAft>
              <a:buClr>
                <a:srgbClr val="262626"/>
              </a:buClr>
              <a:buSzPts val="3200"/>
              <a:buFont typeface="Arial"/>
              <a:buNone/>
              <a:defRPr sz="3200" b="0" i="0" u="none" strike="noStrike" cap="none">
                <a:solidFill>
                  <a:srgbClr val="262626"/>
                </a:solidFill>
                <a:latin typeface="Arial"/>
                <a:ea typeface="Arial"/>
                <a:cs typeface="Arial"/>
                <a:sym typeface="Arial"/>
              </a:defRPr>
            </a:lvl2pPr>
            <a:lvl3pPr marR="0" lvl="2" algn="l" rtl="0">
              <a:lnSpc>
                <a:spcPct val="100000"/>
              </a:lnSpc>
              <a:spcBef>
                <a:spcPts val="0"/>
              </a:spcBef>
              <a:spcAft>
                <a:spcPts val="0"/>
              </a:spcAft>
              <a:buClr>
                <a:srgbClr val="262626"/>
              </a:buClr>
              <a:buSzPts val="3200"/>
              <a:buFont typeface="Arial"/>
              <a:buNone/>
              <a:defRPr sz="3200" b="0" i="0" u="none" strike="noStrike" cap="none">
                <a:solidFill>
                  <a:srgbClr val="262626"/>
                </a:solidFill>
                <a:latin typeface="Arial"/>
                <a:ea typeface="Arial"/>
                <a:cs typeface="Arial"/>
                <a:sym typeface="Arial"/>
              </a:defRPr>
            </a:lvl3pPr>
            <a:lvl4pPr marR="0" lvl="3" algn="l" rtl="0">
              <a:lnSpc>
                <a:spcPct val="100000"/>
              </a:lnSpc>
              <a:spcBef>
                <a:spcPts val="0"/>
              </a:spcBef>
              <a:spcAft>
                <a:spcPts val="0"/>
              </a:spcAft>
              <a:buClr>
                <a:srgbClr val="262626"/>
              </a:buClr>
              <a:buSzPts val="3200"/>
              <a:buFont typeface="Arial"/>
              <a:buNone/>
              <a:defRPr sz="3200" b="0" i="0" u="none" strike="noStrike" cap="none">
                <a:solidFill>
                  <a:srgbClr val="262626"/>
                </a:solidFill>
                <a:latin typeface="Arial"/>
                <a:ea typeface="Arial"/>
                <a:cs typeface="Arial"/>
                <a:sym typeface="Arial"/>
              </a:defRPr>
            </a:lvl4pPr>
            <a:lvl5pPr marR="0" lvl="4" algn="l" rtl="0">
              <a:lnSpc>
                <a:spcPct val="100000"/>
              </a:lnSpc>
              <a:spcBef>
                <a:spcPts val="0"/>
              </a:spcBef>
              <a:spcAft>
                <a:spcPts val="0"/>
              </a:spcAft>
              <a:buClr>
                <a:srgbClr val="262626"/>
              </a:buClr>
              <a:buSzPts val="3200"/>
              <a:buFont typeface="Arial"/>
              <a:buNone/>
              <a:defRPr sz="3200" b="0" i="0" u="none" strike="noStrike" cap="none">
                <a:solidFill>
                  <a:srgbClr val="262626"/>
                </a:solidFill>
                <a:latin typeface="Arial"/>
                <a:ea typeface="Arial"/>
                <a:cs typeface="Arial"/>
                <a:sym typeface="Arial"/>
              </a:defRPr>
            </a:lvl5pPr>
            <a:lvl6pPr marR="0" lvl="5" algn="l" rtl="0">
              <a:lnSpc>
                <a:spcPct val="100000"/>
              </a:lnSpc>
              <a:spcBef>
                <a:spcPts val="0"/>
              </a:spcBef>
              <a:spcAft>
                <a:spcPts val="0"/>
              </a:spcAft>
              <a:buClr>
                <a:srgbClr val="262626"/>
              </a:buClr>
              <a:buSzPts val="3200"/>
              <a:buFont typeface="Arial"/>
              <a:buNone/>
              <a:defRPr sz="3200" b="0" i="0" u="none" strike="noStrike" cap="none">
                <a:solidFill>
                  <a:srgbClr val="262626"/>
                </a:solidFill>
                <a:latin typeface="Arial"/>
                <a:ea typeface="Arial"/>
                <a:cs typeface="Arial"/>
                <a:sym typeface="Arial"/>
              </a:defRPr>
            </a:lvl6pPr>
            <a:lvl7pPr marR="0" lvl="6" algn="l" rtl="0">
              <a:lnSpc>
                <a:spcPct val="100000"/>
              </a:lnSpc>
              <a:spcBef>
                <a:spcPts val="0"/>
              </a:spcBef>
              <a:spcAft>
                <a:spcPts val="0"/>
              </a:spcAft>
              <a:buClr>
                <a:srgbClr val="262626"/>
              </a:buClr>
              <a:buSzPts val="3200"/>
              <a:buFont typeface="Arial"/>
              <a:buNone/>
              <a:defRPr sz="3200" b="0" i="0" u="none" strike="noStrike" cap="none">
                <a:solidFill>
                  <a:srgbClr val="262626"/>
                </a:solidFill>
                <a:latin typeface="Arial"/>
                <a:ea typeface="Arial"/>
                <a:cs typeface="Arial"/>
                <a:sym typeface="Arial"/>
              </a:defRPr>
            </a:lvl7pPr>
            <a:lvl8pPr marR="0" lvl="7" algn="l" rtl="0">
              <a:lnSpc>
                <a:spcPct val="100000"/>
              </a:lnSpc>
              <a:spcBef>
                <a:spcPts val="0"/>
              </a:spcBef>
              <a:spcAft>
                <a:spcPts val="0"/>
              </a:spcAft>
              <a:buClr>
                <a:srgbClr val="262626"/>
              </a:buClr>
              <a:buSzPts val="3200"/>
              <a:buFont typeface="Arial"/>
              <a:buNone/>
              <a:defRPr sz="3200" b="0" i="0" u="none" strike="noStrike" cap="none">
                <a:solidFill>
                  <a:srgbClr val="262626"/>
                </a:solidFill>
                <a:latin typeface="Arial"/>
                <a:ea typeface="Arial"/>
                <a:cs typeface="Arial"/>
                <a:sym typeface="Arial"/>
              </a:defRPr>
            </a:lvl8pPr>
            <a:lvl9pPr marR="0" lvl="8" algn="l" rtl="0">
              <a:lnSpc>
                <a:spcPct val="100000"/>
              </a:lnSpc>
              <a:spcBef>
                <a:spcPts val="0"/>
              </a:spcBef>
              <a:spcAft>
                <a:spcPts val="0"/>
              </a:spcAft>
              <a:buClr>
                <a:srgbClr val="262626"/>
              </a:buClr>
              <a:buSzPts val="3200"/>
              <a:buFont typeface="Arial"/>
              <a:buNone/>
              <a:defRPr sz="3200" b="0" i="0" u="none" strike="noStrike" cap="none">
                <a:solidFill>
                  <a:srgbClr val="262626"/>
                </a:solidFill>
                <a:latin typeface="Arial"/>
                <a:ea typeface="Arial"/>
                <a:cs typeface="Arial"/>
                <a:sym typeface="Arial"/>
              </a:defRPr>
            </a:lvl9pPr>
          </a:lstStyle>
          <a:p>
            <a:endParaRPr/>
          </a:p>
        </p:txBody>
      </p:sp>
      <p:sp>
        <p:nvSpPr>
          <p:cNvPr id="294" name="Google Shape;294;p41"/>
          <p:cNvSpPr txBox="1">
            <a:spLocks noGrp="1"/>
          </p:cNvSpPr>
          <p:nvPr>
            <p:ph type="body" idx="1"/>
          </p:nvPr>
        </p:nvSpPr>
        <p:spPr>
          <a:xfrm>
            <a:off x="482225" y="1322575"/>
            <a:ext cx="10481400" cy="4811100"/>
          </a:xfrm>
          <a:prstGeom prst="rect">
            <a:avLst/>
          </a:prstGeom>
          <a:noFill/>
          <a:ln>
            <a:noFill/>
          </a:ln>
        </p:spPr>
        <p:txBody>
          <a:bodyPr spcFirstLastPara="1" wrap="square" lIns="121900" tIns="121900" rIns="121900" bIns="121900" anchor="t" anchorCtr="0">
            <a:noAutofit/>
          </a:bodyPr>
          <a:lstStyle>
            <a:lvl1pPr marL="457200" marR="0" lvl="0" indent="-317500" algn="l" rtl="0">
              <a:lnSpc>
                <a:spcPct val="100000"/>
              </a:lnSpc>
              <a:spcBef>
                <a:spcPts val="0"/>
              </a:spcBef>
              <a:spcAft>
                <a:spcPts val="0"/>
              </a:spcAft>
              <a:buClr>
                <a:srgbClr val="404040"/>
              </a:buClr>
              <a:buSzPts val="1400"/>
              <a:buFont typeface="Arial"/>
              <a:buChar char="●"/>
              <a:defRPr sz="1400" b="0" i="0" u="none" strike="noStrike" cap="none">
                <a:solidFill>
                  <a:srgbClr val="404040"/>
                </a:solidFill>
                <a:latin typeface="Arial"/>
                <a:ea typeface="Arial"/>
                <a:cs typeface="Arial"/>
                <a:sym typeface="Arial"/>
              </a:defRPr>
            </a:lvl1pPr>
            <a:lvl2pPr marL="914400" marR="0" lvl="1" indent="-317500" algn="l" rtl="0">
              <a:lnSpc>
                <a:spcPct val="100000"/>
              </a:lnSpc>
              <a:spcBef>
                <a:spcPts val="1500"/>
              </a:spcBef>
              <a:spcAft>
                <a:spcPts val="0"/>
              </a:spcAft>
              <a:buClr>
                <a:srgbClr val="7F7F7F"/>
              </a:buClr>
              <a:buSzPts val="1400"/>
              <a:buFont typeface="Arial"/>
              <a:buChar char="○"/>
              <a:defRPr sz="1400" b="0" i="0" u="none" strike="noStrike" cap="none">
                <a:solidFill>
                  <a:srgbClr val="7F7F7F"/>
                </a:solidFill>
                <a:latin typeface="Arial"/>
                <a:ea typeface="Arial"/>
                <a:cs typeface="Arial"/>
                <a:sym typeface="Arial"/>
              </a:defRPr>
            </a:lvl2pPr>
            <a:lvl3pPr marL="1371600" marR="0" lvl="2" indent="-317500" algn="l" rtl="0">
              <a:lnSpc>
                <a:spcPct val="100000"/>
              </a:lnSpc>
              <a:spcBef>
                <a:spcPts val="1500"/>
              </a:spcBef>
              <a:spcAft>
                <a:spcPts val="0"/>
              </a:spcAft>
              <a:buClr>
                <a:srgbClr val="7F7F7F"/>
              </a:buClr>
              <a:buSzPts val="1400"/>
              <a:buFont typeface="Arial"/>
              <a:buChar char="■"/>
              <a:defRPr sz="1400" b="0" i="0" u="none" strike="noStrike" cap="none">
                <a:solidFill>
                  <a:srgbClr val="7F7F7F"/>
                </a:solidFill>
                <a:latin typeface="Arial"/>
                <a:ea typeface="Arial"/>
                <a:cs typeface="Arial"/>
                <a:sym typeface="Arial"/>
              </a:defRPr>
            </a:lvl3pPr>
            <a:lvl4pPr marL="1828800" marR="0" lvl="3" indent="-317500" algn="l" rtl="0">
              <a:lnSpc>
                <a:spcPct val="100000"/>
              </a:lnSpc>
              <a:spcBef>
                <a:spcPts val="1500"/>
              </a:spcBef>
              <a:spcAft>
                <a:spcPts val="0"/>
              </a:spcAft>
              <a:buClr>
                <a:srgbClr val="7F7F7F"/>
              </a:buClr>
              <a:buSzPts val="1400"/>
              <a:buFont typeface="Arial"/>
              <a:buChar char="●"/>
              <a:defRPr sz="1400" b="0" i="0" u="none" strike="noStrike" cap="none">
                <a:solidFill>
                  <a:srgbClr val="7F7F7F"/>
                </a:solidFill>
                <a:latin typeface="Arial"/>
                <a:ea typeface="Arial"/>
                <a:cs typeface="Arial"/>
                <a:sym typeface="Arial"/>
              </a:defRPr>
            </a:lvl4pPr>
            <a:lvl5pPr marL="2286000" marR="0" lvl="4" indent="-317500" algn="l" rtl="0">
              <a:lnSpc>
                <a:spcPct val="100000"/>
              </a:lnSpc>
              <a:spcBef>
                <a:spcPts val="1500"/>
              </a:spcBef>
              <a:spcAft>
                <a:spcPts val="0"/>
              </a:spcAft>
              <a:buClr>
                <a:srgbClr val="7F7F7F"/>
              </a:buClr>
              <a:buSzPts val="1400"/>
              <a:buFont typeface="Arial"/>
              <a:buChar char="○"/>
              <a:defRPr sz="1400" b="0" i="0" u="none" strike="noStrike" cap="none">
                <a:solidFill>
                  <a:srgbClr val="7F7F7F"/>
                </a:solidFill>
                <a:latin typeface="Arial"/>
                <a:ea typeface="Arial"/>
                <a:cs typeface="Arial"/>
                <a:sym typeface="Arial"/>
              </a:defRPr>
            </a:lvl5pPr>
            <a:lvl6pPr marL="2743200" marR="0" lvl="5" indent="-317500" algn="l" rtl="0">
              <a:lnSpc>
                <a:spcPct val="100000"/>
              </a:lnSpc>
              <a:spcBef>
                <a:spcPts val="1500"/>
              </a:spcBef>
              <a:spcAft>
                <a:spcPts val="0"/>
              </a:spcAft>
              <a:buClr>
                <a:srgbClr val="7F7F7F"/>
              </a:buClr>
              <a:buSzPts val="1400"/>
              <a:buFont typeface="Arial"/>
              <a:buChar char="■"/>
              <a:defRPr sz="1400" b="0" i="0" u="none" strike="noStrike" cap="none">
                <a:solidFill>
                  <a:srgbClr val="7F7F7F"/>
                </a:solidFill>
                <a:latin typeface="Arial"/>
                <a:ea typeface="Arial"/>
                <a:cs typeface="Arial"/>
                <a:sym typeface="Arial"/>
              </a:defRPr>
            </a:lvl6pPr>
            <a:lvl7pPr marL="3200400" marR="0" lvl="6" indent="-317500" algn="l" rtl="0">
              <a:lnSpc>
                <a:spcPct val="100000"/>
              </a:lnSpc>
              <a:spcBef>
                <a:spcPts val="1500"/>
              </a:spcBef>
              <a:spcAft>
                <a:spcPts val="0"/>
              </a:spcAft>
              <a:buClr>
                <a:srgbClr val="7F7F7F"/>
              </a:buClr>
              <a:buSzPts val="1400"/>
              <a:buFont typeface="Arial"/>
              <a:buChar char="●"/>
              <a:defRPr sz="1400" b="0" i="0" u="none" strike="noStrike" cap="none">
                <a:solidFill>
                  <a:srgbClr val="7F7F7F"/>
                </a:solidFill>
                <a:latin typeface="Arial"/>
                <a:ea typeface="Arial"/>
                <a:cs typeface="Arial"/>
                <a:sym typeface="Arial"/>
              </a:defRPr>
            </a:lvl7pPr>
            <a:lvl8pPr marL="3657600" marR="0" lvl="7" indent="-317500" algn="l" rtl="0">
              <a:lnSpc>
                <a:spcPct val="100000"/>
              </a:lnSpc>
              <a:spcBef>
                <a:spcPts val="1500"/>
              </a:spcBef>
              <a:spcAft>
                <a:spcPts val="0"/>
              </a:spcAft>
              <a:buClr>
                <a:srgbClr val="7F7F7F"/>
              </a:buClr>
              <a:buSzPts val="1400"/>
              <a:buFont typeface="Arial"/>
              <a:buChar char="○"/>
              <a:defRPr sz="1400" b="0" i="0" u="none" strike="noStrike" cap="none">
                <a:solidFill>
                  <a:srgbClr val="7F7F7F"/>
                </a:solidFill>
                <a:latin typeface="Arial"/>
                <a:ea typeface="Arial"/>
                <a:cs typeface="Arial"/>
                <a:sym typeface="Arial"/>
              </a:defRPr>
            </a:lvl8pPr>
            <a:lvl9pPr marL="4114800" marR="0" lvl="8" indent="-317500" algn="l" rtl="0">
              <a:lnSpc>
                <a:spcPct val="100000"/>
              </a:lnSpc>
              <a:spcBef>
                <a:spcPts val="1500"/>
              </a:spcBef>
              <a:spcAft>
                <a:spcPts val="1500"/>
              </a:spcAft>
              <a:buClr>
                <a:srgbClr val="7F7F7F"/>
              </a:buClr>
              <a:buSzPts val="1400"/>
              <a:buFont typeface="Arial"/>
              <a:buChar char="■"/>
              <a:defRPr sz="1400" b="0" i="0" u="none" strike="noStrike" cap="none">
                <a:solidFill>
                  <a:srgbClr val="7F7F7F"/>
                </a:solidFill>
                <a:latin typeface="Arial"/>
                <a:ea typeface="Arial"/>
                <a:cs typeface="Arial"/>
                <a:sym typeface="Arial"/>
              </a:defRPr>
            </a:lvl9p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1_Multi-use 5">
  <p:cSld name="1_Multi-use_3">
    <p:spTree>
      <p:nvGrpSpPr>
        <p:cNvPr id="1" name="Shape 295"/>
        <p:cNvGrpSpPr/>
        <p:nvPr/>
      </p:nvGrpSpPr>
      <p:grpSpPr>
        <a:xfrm>
          <a:off x="0" y="0"/>
          <a:ext cx="0" cy="0"/>
          <a:chOff x="0" y="0"/>
          <a:chExt cx="0" cy="0"/>
        </a:xfrm>
      </p:grpSpPr>
      <p:sp>
        <p:nvSpPr>
          <p:cNvPr id="296" name="Google Shape;296;p42"/>
          <p:cNvSpPr txBox="1">
            <a:spLocks noGrp="1"/>
          </p:cNvSpPr>
          <p:nvPr>
            <p:ph type="title"/>
          </p:nvPr>
        </p:nvSpPr>
        <p:spPr>
          <a:xfrm>
            <a:off x="482051" y="490255"/>
            <a:ext cx="11208000" cy="733200"/>
          </a:xfrm>
          <a:prstGeom prst="rect">
            <a:avLst/>
          </a:prstGeom>
          <a:noFill/>
          <a:ln>
            <a:noFill/>
          </a:ln>
        </p:spPr>
        <p:txBody>
          <a:bodyPr spcFirstLastPara="1" wrap="square" lIns="91425" tIns="91425" rIns="91425" bIns="91425" anchor="ctr" anchorCtr="0">
            <a:noAutofit/>
          </a:bodyPr>
          <a:lstStyle>
            <a:lvl1pPr marR="0" lvl="0" algn="l" rtl="0">
              <a:lnSpc>
                <a:spcPct val="90000"/>
              </a:lnSpc>
              <a:spcBef>
                <a:spcPts val="1100"/>
              </a:spcBef>
              <a:spcAft>
                <a:spcPts val="0"/>
              </a:spcAft>
              <a:buClr>
                <a:schemeClr val="dk1"/>
              </a:buClr>
              <a:buSzPts val="1500"/>
              <a:buFont typeface="Arial"/>
              <a:buNone/>
              <a:defRPr sz="3200" b="0" i="0" u="none" strike="noStrike" cap="none">
                <a:solidFill>
                  <a:schemeClr val="dk1"/>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9pPr>
          </a:lstStyle>
          <a:p>
            <a:endParaRPr/>
          </a:p>
        </p:txBody>
      </p:sp>
      <p:sp>
        <p:nvSpPr>
          <p:cNvPr id="297" name="Google Shape;297;p42"/>
          <p:cNvSpPr/>
          <p:nvPr/>
        </p:nvSpPr>
        <p:spPr>
          <a:xfrm>
            <a:off x="0" y="487429"/>
            <a:ext cx="82500" cy="7359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900"/>
              <a:buFont typeface="Arial"/>
              <a:buNone/>
            </a:pPr>
            <a:endParaRPr sz="1900" b="0" i="0" u="none" strike="noStrike" cap="none">
              <a:solidFill>
                <a:schemeClr val="lt1"/>
              </a:solidFill>
              <a:latin typeface="Helvetica Neue"/>
              <a:ea typeface="Helvetica Neue"/>
              <a:cs typeface="Helvetica Neue"/>
              <a:sym typeface="Helvetica Neue"/>
            </a:endParaRPr>
          </a:p>
        </p:txBody>
      </p:sp>
      <p:sp>
        <p:nvSpPr>
          <p:cNvPr id="298" name="Google Shape;298;p42"/>
          <p:cNvSpPr txBox="1">
            <a:spLocks noGrp="1"/>
          </p:cNvSpPr>
          <p:nvPr>
            <p:ph type="sldNum" idx="12"/>
          </p:nvPr>
        </p:nvSpPr>
        <p:spPr>
          <a:xfrm>
            <a:off x="11584306" y="6601998"/>
            <a:ext cx="342900" cy="2157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1pPr>
            <a:lvl2pPr marL="0" marR="0" lvl="1"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2pPr>
            <a:lvl3pPr marL="0" marR="0" lvl="2"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3pPr>
            <a:lvl4pPr marL="0" marR="0" lvl="3"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4pPr>
            <a:lvl5pPr marL="0" marR="0" lvl="4"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5pPr>
            <a:lvl6pPr marL="0" marR="0" lvl="5"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6pPr>
            <a:lvl7pPr marL="0" marR="0" lvl="6"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7pPr>
            <a:lvl8pPr marL="0" marR="0" lvl="7"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8pPr>
            <a:lvl9pPr marL="0" marR="0" lvl="8"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1_1 Column">
  <p:cSld name="1_1 Column">
    <p:spTree>
      <p:nvGrpSpPr>
        <p:cNvPr id="1" name="Shape 299"/>
        <p:cNvGrpSpPr/>
        <p:nvPr/>
      </p:nvGrpSpPr>
      <p:grpSpPr>
        <a:xfrm>
          <a:off x="0" y="0"/>
          <a:ext cx="0" cy="0"/>
          <a:chOff x="0" y="0"/>
          <a:chExt cx="0" cy="0"/>
        </a:xfrm>
      </p:grpSpPr>
      <p:sp>
        <p:nvSpPr>
          <p:cNvPr id="300" name="Google Shape;300;p43"/>
          <p:cNvSpPr txBox="1">
            <a:spLocks noGrp="1"/>
          </p:cNvSpPr>
          <p:nvPr>
            <p:ph type="body" idx="1"/>
          </p:nvPr>
        </p:nvSpPr>
        <p:spPr>
          <a:xfrm>
            <a:off x="487595" y="1470027"/>
            <a:ext cx="11202300" cy="1373700"/>
          </a:xfrm>
          <a:prstGeom prst="rect">
            <a:avLst/>
          </a:prstGeom>
          <a:noFill/>
          <a:ln>
            <a:noFill/>
          </a:ln>
        </p:spPr>
        <p:txBody>
          <a:bodyPr spcFirstLastPara="1" wrap="square" lIns="121900" tIns="121900" rIns="121900" bIns="121900" anchor="t" anchorCtr="0">
            <a:noAutofit/>
          </a:bodyPr>
          <a:lstStyle>
            <a:lvl1pPr marL="457200" marR="0" lvl="0" indent="-349250" algn="l" rtl="0">
              <a:lnSpc>
                <a:spcPct val="90000"/>
              </a:lnSpc>
              <a:spcBef>
                <a:spcPts val="1000"/>
              </a:spcBef>
              <a:spcAft>
                <a:spcPts val="0"/>
              </a:spcAft>
              <a:buClr>
                <a:srgbClr val="7F7F7F"/>
              </a:buClr>
              <a:buSzPts val="1900"/>
              <a:buFont typeface="Arial"/>
              <a:buChar char="•"/>
              <a:defRPr sz="1800" b="0" i="0" u="none" strike="noStrike" cap="none">
                <a:solidFill>
                  <a:srgbClr val="53585F"/>
                </a:solidFill>
                <a:latin typeface="Helvetica Neue"/>
                <a:ea typeface="Helvetica Neue"/>
                <a:cs typeface="Helvetica Neue"/>
                <a:sym typeface="Helvetica Neue"/>
              </a:defRPr>
            </a:lvl1pPr>
            <a:lvl2pPr marL="914400" marR="0" lvl="1" indent="-361950" algn="l" rtl="0">
              <a:lnSpc>
                <a:spcPct val="90000"/>
              </a:lnSpc>
              <a:spcBef>
                <a:spcPts val="500"/>
              </a:spcBef>
              <a:spcAft>
                <a:spcPts val="0"/>
              </a:spcAft>
              <a:buClr>
                <a:srgbClr val="7F7F7F"/>
              </a:buClr>
              <a:buSzPts val="2100"/>
              <a:buFont typeface="Arial"/>
              <a:buChar char="–"/>
              <a:defRPr sz="1600" b="0" i="0" u="none" strike="noStrike" cap="none">
                <a:solidFill>
                  <a:srgbClr val="53585F"/>
                </a:solidFill>
                <a:latin typeface="Helvetica Neue"/>
                <a:ea typeface="Helvetica Neue"/>
                <a:cs typeface="Helvetica Neue"/>
                <a:sym typeface="Helvetica Neue"/>
              </a:defRPr>
            </a:lvl2pPr>
            <a:lvl3pPr marL="1371600" marR="0" lvl="2" indent="-323850" algn="l" rtl="0">
              <a:lnSpc>
                <a:spcPct val="90000"/>
              </a:lnSpc>
              <a:spcBef>
                <a:spcPts val="500"/>
              </a:spcBef>
              <a:spcAft>
                <a:spcPts val="0"/>
              </a:spcAft>
              <a:buClr>
                <a:srgbClr val="7F7F7F"/>
              </a:buClr>
              <a:buSzPts val="1500"/>
              <a:buFont typeface="Arial"/>
              <a:buChar char="•"/>
              <a:defRPr sz="1400" b="0" i="0" u="none" strike="noStrike" cap="none">
                <a:solidFill>
                  <a:srgbClr val="53585F"/>
                </a:solidFill>
                <a:latin typeface="Helvetica Neue"/>
                <a:ea typeface="Helvetica Neue"/>
                <a:cs typeface="Helvetica Neue"/>
                <a:sym typeface="Helvetica Neue"/>
              </a:defRPr>
            </a:lvl3pPr>
            <a:lvl4pPr marL="1828800" marR="0" lvl="3" indent="-330200" algn="l" rtl="0">
              <a:lnSpc>
                <a:spcPct val="90000"/>
              </a:lnSpc>
              <a:spcBef>
                <a:spcPts val="500"/>
              </a:spcBef>
              <a:spcAft>
                <a:spcPts val="0"/>
              </a:spcAft>
              <a:buClr>
                <a:srgbClr val="7F7F7F"/>
              </a:buClr>
              <a:buSzPts val="1600"/>
              <a:buFont typeface="Arial"/>
              <a:buChar char="–"/>
              <a:defRPr sz="1200" b="0" i="0" u="none" strike="noStrike" cap="none">
                <a:solidFill>
                  <a:srgbClr val="53585F"/>
                </a:solidFill>
                <a:latin typeface="Helvetica Neue"/>
                <a:ea typeface="Helvetica Neue"/>
                <a:cs typeface="Helvetica Neue"/>
                <a:sym typeface="Helvetica Neue"/>
              </a:defRPr>
            </a:lvl4pPr>
            <a:lvl5pPr marL="2286000" marR="0" lvl="4" indent="-311150" algn="l" rtl="0">
              <a:lnSpc>
                <a:spcPct val="90000"/>
              </a:lnSpc>
              <a:spcBef>
                <a:spcPts val="500"/>
              </a:spcBef>
              <a:spcAft>
                <a:spcPts val="0"/>
              </a:spcAft>
              <a:buClr>
                <a:srgbClr val="7F7F7F"/>
              </a:buClr>
              <a:buSzPts val="1300"/>
              <a:buFont typeface="Arial"/>
              <a:buChar char="•"/>
              <a:defRPr sz="1200" b="0" i="0" u="none" strike="noStrike" cap="none">
                <a:solidFill>
                  <a:srgbClr val="53585F"/>
                </a:solidFill>
                <a:latin typeface="Helvetica Neue"/>
                <a:ea typeface="Helvetica Neue"/>
                <a:cs typeface="Helvetica Neue"/>
                <a:sym typeface="Helvetica Neue"/>
              </a:defRPr>
            </a:lvl5pPr>
            <a:lvl6pPr marL="2743200" marR="0" lvl="5" indent="-228600" algn="l" rtl="0">
              <a:lnSpc>
                <a:spcPct val="90000"/>
              </a:lnSpc>
              <a:spcBef>
                <a:spcPts val="500"/>
              </a:spcBef>
              <a:spcAft>
                <a:spcPts val="0"/>
              </a:spcAft>
              <a:buClr>
                <a:schemeClr val="dk1"/>
              </a:buClr>
              <a:buSzPts val="1400"/>
              <a:buFont typeface="Arial"/>
              <a:buNone/>
              <a:defRPr sz="1100" b="0" i="0" u="none" strike="noStrike" cap="none">
                <a:solidFill>
                  <a:schemeClr val="dk1"/>
                </a:solidFill>
                <a:latin typeface="Helvetica Neue"/>
                <a:ea typeface="Helvetica Neue"/>
                <a:cs typeface="Helvetica Neue"/>
                <a:sym typeface="Helvetica Neue"/>
              </a:defRPr>
            </a:lvl6pPr>
            <a:lvl7pPr marL="3200400" marR="0" lvl="6" indent="-381000" algn="l" rtl="0">
              <a:lnSpc>
                <a:spcPct val="90000"/>
              </a:lnSpc>
              <a:spcBef>
                <a:spcPts val="500"/>
              </a:spcBef>
              <a:spcAft>
                <a:spcPts val="0"/>
              </a:spcAft>
              <a:buClr>
                <a:schemeClr val="dk1"/>
              </a:buClr>
              <a:buSzPts val="2400"/>
              <a:buFont typeface="Arial"/>
              <a:buChar char="•"/>
              <a:defRPr sz="1800" b="0" i="0" u="none" strike="noStrike" cap="none">
                <a:solidFill>
                  <a:schemeClr val="dk1"/>
                </a:solidFill>
                <a:latin typeface="Helvetica Neue"/>
                <a:ea typeface="Helvetica Neue"/>
                <a:cs typeface="Helvetica Neue"/>
                <a:sym typeface="Helvetica Neue"/>
              </a:defRPr>
            </a:lvl7pPr>
            <a:lvl8pPr marL="3657600" marR="0" lvl="7" indent="-381000" algn="l" rtl="0">
              <a:lnSpc>
                <a:spcPct val="90000"/>
              </a:lnSpc>
              <a:spcBef>
                <a:spcPts val="500"/>
              </a:spcBef>
              <a:spcAft>
                <a:spcPts val="0"/>
              </a:spcAft>
              <a:buClr>
                <a:schemeClr val="dk1"/>
              </a:buClr>
              <a:buSzPts val="2400"/>
              <a:buFont typeface="Arial"/>
              <a:buChar char="•"/>
              <a:defRPr sz="1800" b="0" i="0" u="none" strike="noStrike" cap="none">
                <a:solidFill>
                  <a:schemeClr val="dk1"/>
                </a:solidFill>
                <a:latin typeface="Helvetica Neue"/>
                <a:ea typeface="Helvetica Neue"/>
                <a:cs typeface="Helvetica Neue"/>
                <a:sym typeface="Helvetica Neue"/>
              </a:defRPr>
            </a:lvl8pPr>
            <a:lvl9pPr marL="4114800" marR="0" lvl="8" indent="-381000" algn="l" rtl="0">
              <a:lnSpc>
                <a:spcPct val="90000"/>
              </a:lnSpc>
              <a:spcBef>
                <a:spcPts val="500"/>
              </a:spcBef>
              <a:spcAft>
                <a:spcPts val="0"/>
              </a:spcAft>
              <a:buClr>
                <a:schemeClr val="dk1"/>
              </a:buClr>
              <a:buSzPts val="2400"/>
              <a:buFont typeface="Arial"/>
              <a:buChar char="•"/>
              <a:defRPr sz="1800" b="0" i="0" u="none" strike="noStrike" cap="none">
                <a:solidFill>
                  <a:schemeClr val="dk1"/>
                </a:solidFill>
                <a:latin typeface="Helvetica Neue"/>
                <a:ea typeface="Helvetica Neue"/>
                <a:cs typeface="Helvetica Neue"/>
                <a:sym typeface="Helvetica Neue"/>
              </a:defRPr>
            </a:lvl9pPr>
          </a:lstStyle>
          <a:p>
            <a:endParaRPr/>
          </a:p>
        </p:txBody>
      </p:sp>
      <p:sp>
        <p:nvSpPr>
          <p:cNvPr id="301" name="Google Shape;301;p43"/>
          <p:cNvSpPr txBox="1">
            <a:spLocks noGrp="1"/>
          </p:cNvSpPr>
          <p:nvPr>
            <p:ph type="title"/>
          </p:nvPr>
        </p:nvSpPr>
        <p:spPr>
          <a:xfrm>
            <a:off x="482051" y="589147"/>
            <a:ext cx="11208000" cy="535500"/>
          </a:xfrm>
          <a:prstGeom prst="rect">
            <a:avLst/>
          </a:prstGeom>
          <a:noFill/>
          <a:ln>
            <a:noFill/>
          </a:ln>
        </p:spPr>
        <p:txBody>
          <a:bodyPr spcFirstLastPara="1" wrap="square" lIns="121900" tIns="121900" rIns="121900" bIns="121900" anchor="ctr" anchorCtr="0">
            <a:noAutofit/>
          </a:bodyPr>
          <a:lstStyle>
            <a:lvl1pPr marR="0" lvl="0" algn="l" rtl="0">
              <a:lnSpc>
                <a:spcPct val="90000"/>
              </a:lnSpc>
              <a:spcBef>
                <a:spcPts val="1000"/>
              </a:spcBef>
              <a:spcAft>
                <a:spcPts val="0"/>
              </a:spcAft>
              <a:buClr>
                <a:schemeClr val="dk1"/>
              </a:buClr>
              <a:buSzPts val="4300"/>
              <a:buFont typeface="Arial"/>
              <a:buNone/>
              <a:defRPr sz="3200" b="0" i="0" u="none" strike="noStrike" cap="none">
                <a:solidFill>
                  <a:schemeClr val="dk1"/>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9pPr>
          </a:lstStyle>
          <a:p>
            <a:endParaRPr/>
          </a:p>
        </p:txBody>
      </p:sp>
      <p:sp>
        <p:nvSpPr>
          <p:cNvPr id="302" name="Google Shape;302;p43"/>
          <p:cNvSpPr txBox="1">
            <a:spLocks noGrp="1"/>
          </p:cNvSpPr>
          <p:nvPr>
            <p:ph type="sldNum" idx="12"/>
          </p:nvPr>
        </p:nvSpPr>
        <p:spPr>
          <a:xfrm>
            <a:off x="11584306" y="6601998"/>
            <a:ext cx="342900" cy="215700"/>
          </a:xfrm>
          <a:prstGeom prst="rect">
            <a:avLst/>
          </a:prstGeom>
          <a:noFill/>
          <a:ln>
            <a:noFill/>
          </a:ln>
        </p:spPr>
        <p:txBody>
          <a:bodyPr spcFirstLastPara="1" wrap="square" lIns="121900" tIns="60925" rIns="121900" bIns="60925" anchor="b" anchorCtr="0">
            <a:noAutofit/>
          </a:bodyPr>
          <a:lstStyle>
            <a:lvl1pPr marL="0" marR="0" lvl="0" indent="0" algn="r" rtl="0">
              <a:lnSpc>
                <a:spcPct val="100000"/>
              </a:lnSpc>
              <a:spcBef>
                <a:spcPts val="0"/>
              </a:spcBef>
              <a:spcAft>
                <a:spcPts val="0"/>
              </a:spcAft>
              <a:buClr>
                <a:schemeClr val="lt1"/>
              </a:buClr>
              <a:buSzPts val="1100"/>
              <a:buFont typeface="Helvetica Neue"/>
              <a:buNone/>
              <a:defRPr sz="800" b="0" i="0" u="none" strike="noStrike" cap="none">
                <a:solidFill>
                  <a:schemeClr val="lt1"/>
                </a:solidFill>
                <a:latin typeface="Helvetica Neue"/>
                <a:ea typeface="Helvetica Neue"/>
                <a:cs typeface="Helvetica Neue"/>
                <a:sym typeface="Helvetica Neue"/>
              </a:defRPr>
            </a:lvl1pPr>
            <a:lvl2pPr marL="0" marR="0" lvl="1" indent="0" algn="r" rtl="0">
              <a:lnSpc>
                <a:spcPct val="100000"/>
              </a:lnSpc>
              <a:spcBef>
                <a:spcPts val="0"/>
              </a:spcBef>
              <a:spcAft>
                <a:spcPts val="0"/>
              </a:spcAft>
              <a:buClr>
                <a:schemeClr val="lt1"/>
              </a:buClr>
              <a:buSzPts val="1100"/>
              <a:buFont typeface="Helvetica Neue"/>
              <a:buNone/>
              <a:defRPr sz="800" b="0" i="0" u="none" strike="noStrike" cap="none">
                <a:solidFill>
                  <a:schemeClr val="lt1"/>
                </a:solidFill>
                <a:latin typeface="Helvetica Neue"/>
                <a:ea typeface="Helvetica Neue"/>
                <a:cs typeface="Helvetica Neue"/>
                <a:sym typeface="Helvetica Neue"/>
              </a:defRPr>
            </a:lvl2pPr>
            <a:lvl3pPr marL="0" marR="0" lvl="2" indent="0" algn="r" rtl="0">
              <a:lnSpc>
                <a:spcPct val="100000"/>
              </a:lnSpc>
              <a:spcBef>
                <a:spcPts val="0"/>
              </a:spcBef>
              <a:spcAft>
                <a:spcPts val="0"/>
              </a:spcAft>
              <a:buClr>
                <a:schemeClr val="lt1"/>
              </a:buClr>
              <a:buSzPts val="1100"/>
              <a:buFont typeface="Helvetica Neue"/>
              <a:buNone/>
              <a:defRPr sz="800" b="0" i="0" u="none" strike="noStrike" cap="none">
                <a:solidFill>
                  <a:schemeClr val="lt1"/>
                </a:solidFill>
                <a:latin typeface="Helvetica Neue"/>
                <a:ea typeface="Helvetica Neue"/>
                <a:cs typeface="Helvetica Neue"/>
                <a:sym typeface="Helvetica Neue"/>
              </a:defRPr>
            </a:lvl3pPr>
            <a:lvl4pPr marL="0" marR="0" lvl="3" indent="0" algn="r" rtl="0">
              <a:lnSpc>
                <a:spcPct val="100000"/>
              </a:lnSpc>
              <a:spcBef>
                <a:spcPts val="0"/>
              </a:spcBef>
              <a:spcAft>
                <a:spcPts val="0"/>
              </a:spcAft>
              <a:buClr>
                <a:schemeClr val="lt1"/>
              </a:buClr>
              <a:buSzPts val="1100"/>
              <a:buFont typeface="Helvetica Neue"/>
              <a:buNone/>
              <a:defRPr sz="800" b="0" i="0" u="none" strike="noStrike" cap="none">
                <a:solidFill>
                  <a:schemeClr val="lt1"/>
                </a:solidFill>
                <a:latin typeface="Helvetica Neue"/>
                <a:ea typeface="Helvetica Neue"/>
                <a:cs typeface="Helvetica Neue"/>
                <a:sym typeface="Helvetica Neue"/>
              </a:defRPr>
            </a:lvl4pPr>
            <a:lvl5pPr marL="0" marR="0" lvl="4" indent="0" algn="r" rtl="0">
              <a:lnSpc>
                <a:spcPct val="100000"/>
              </a:lnSpc>
              <a:spcBef>
                <a:spcPts val="0"/>
              </a:spcBef>
              <a:spcAft>
                <a:spcPts val="0"/>
              </a:spcAft>
              <a:buClr>
                <a:schemeClr val="lt1"/>
              </a:buClr>
              <a:buSzPts val="1100"/>
              <a:buFont typeface="Helvetica Neue"/>
              <a:buNone/>
              <a:defRPr sz="800" b="0" i="0" u="none" strike="noStrike" cap="none">
                <a:solidFill>
                  <a:schemeClr val="lt1"/>
                </a:solidFill>
                <a:latin typeface="Helvetica Neue"/>
                <a:ea typeface="Helvetica Neue"/>
                <a:cs typeface="Helvetica Neue"/>
                <a:sym typeface="Helvetica Neue"/>
              </a:defRPr>
            </a:lvl5pPr>
            <a:lvl6pPr marL="0" marR="0" lvl="5" indent="0" algn="r" rtl="0">
              <a:lnSpc>
                <a:spcPct val="100000"/>
              </a:lnSpc>
              <a:spcBef>
                <a:spcPts val="0"/>
              </a:spcBef>
              <a:spcAft>
                <a:spcPts val="0"/>
              </a:spcAft>
              <a:buClr>
                <a:schemeClr val="lt1"/>
              </a:buClr>
              <a:buSzPts val="1100"/>
              <a:buFont typeface="Helvetica Neue"/>
              <a:buNone/>
              <a:defRPr sz="800" b="0" i="0" u="none" strike="noStrike" cap="none">
                <a:solidFill>
                  <a:schemeClr val="lt1"/>
                </a:solidFill>
                <a:latin typeface="Helvetica Neue"/>
                <a:ea typeface="Helvetica Neue"/>
                <a:cs typeface="Helvetica Neue"/>
                <a:sym typeface="Helvetica Neue"/>
              </a:defRPr>
            </a:lvl6pPr>
            <a:lvl7pPr marL="0" marR="0" lvl="6" indent="0" algn="r" rtl="0">
              <a:lnSpc>
                <a:spcPct val="100000"/>
              </a:lnSpc>
              <a:spcBef>
                <a:spcPts val="0"/>
              </a:spcBef>
              <a:spcAft>
                <a:spcPts val="0"/>
              </a:spcAft>
              <a:buClr>
                <a:schemeClr val="lt1"/>
              </a:buClr>
              <a:buSzPts val="1100"/>
              <a:buFont typeface="Helvetica Neue"/>
              <a:buNone/>
              <a:defRPr sz="800" b="0" i="0" u="none" strike="noStrike" cap="none">
                <a:solidFill>
                  <a:schemeClr val="lt1"/>
                </a:solidFill>
                <a:latin typeface="Helvetica Neue"/>
                <a:ea typeface="Helvetica Neue"/>
                <a:cs typeface="Helvetica Neue"/>
                <a:sym typeface="Helvetica Neue"/>
              </a:defRPr>
            </a:lvl7pPr>
            <a:lvl8pPr marL="0" marR="0" lvl="7" indent="0" algn="r" rtl="0">
              <a:lnSpc>
                <a:spcPct val="100000"/>
              </a:lnSpc>
              <a:spcBef>
                <a:spcPts val="0"/>
              </a:spcBef>
              <a:spcAft>
                <a:spcPts val="0"/>
              </a:spcAft>
              <a:buClr>
                <a:schemeClr val="lt1"/>
              </a:buClr>
              <a:buSzPts val="1100"/>
              <a:buFont typeface="Helvetica Neue"/>
              <a:buNone/>
              <a:defRPr sz="800" b="0" i="0" u="none" strike="noStrike" cap="none">
                <a:solidFill>
                  <a:schemeClr val="lt1"/>
                </a:solidFill>
                <a:latin typeface="Helvetica Neue"/>
                <a:ea typeface="Helvetica Neue"/>
                <a:cs typeface="Helvetica Neue"/>
                <a:sym typeface="Helvetica Neue"/>
              </a:defRPr>
            </a:lvl8pPr>
            <a:lvl9pPr marL="0" marR="0" lvl="8" indent="0" algn="r" rtl="0">
              <a:lnSpc>
                <a:spcPct val="100000"/>
              </a:lnSpc>
              <a:spcBef>
                <a:spcPts val="0"/>
              </a:spcBef>
              <a:spcAft>
                <a:spcPts val="0"/>
              </a:spcAft>
              <a:buClr>
                <a:schemeClr val="lt1"/>
              </a:buClr>
              <a:buSzPts val="1100"/>
              <a:buFont typeface="Helvetica Neue"/>
              <a:buNone/>
              <a:defRPr sz="800" b="0" i="0" u="none" strike="noStrike" cap="none">
                <a:solidFill>
                  <a:schemeClr val="lt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
        <p:nvSpPr>
          <p:cNvPr id="303" name="Google Shape;303;p43"/>
          <p:cNvSpPr/>
          <p:nvPr/>
        </p:nvSpPr>
        <p:spPr>
          <a:xfrm>
            <a:off x="0" y="487431"/>
            <a:ext cx="82500" cy="735900"/>
          </a:xfrm>
          <a:prstGeom prst="rect">
            <a:avLst/>
          </a:prstGeom>
          <a:solidFill>
            <a:schemeClr val="accent1"/>
          </a:solidFill>
          <a:ln>
            <a:noFill/>
          </a:ln>
        </p:spPr>
        <p:txBody>
          <a:bodyPr spcFirstLastPara="1" wrap="square" lIns="91400" tIns="45700" rIns="91400" bIns="45700" anchor="ctr" anchorCtr="0">
            <a:noAutofit/>
          </a:bodyPr>
          <a:lstStyle/>
          <a:p>
            <a:pPr marL="0" marR="0" lvl="0" indent="0" algn="ctr" rtl="0">
              <a:lnSpc>
                <a:spcPct val="100000"/>
              </a:lnSpc>
              <a:spcBef>
                <a:spcPts val="0"/>
              </a:spcBef>
              <a:spcAft>
                <a:spcPts val="0"/>
              </a:spcAft>
              <a:buClr>
                <a:schemeClr val="dk1"/>
              </a:buClr>
              <a:buSzPts val="2400"/>
              <a:buFont typeface="Helvetica Neue"/>
              <a:buNone/>
            </a:pPr>
            <a:endParaRPr sz="1800" b="0" i="0" u="none" strike="noStrike" cap="none">
              <a:solidFill>
                <a:schemeClr val="lt1"/>
              </a:solidFill>
              <a:latin typeface="Helvetica Neue"/>
              <a:ea typeface="Helvetica Neue"/>
              <a:cs typeface="Helvetica Neue"/>
              <a:sym typeface="Helvetica Neue"/>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1_Multi-use 6">
  <p:cSld name="1_Multi-use_4">
    <p:spTree>
      <p:nvGrpSpPr>
        <p:cNvPr id="1" name="Shape 304"/>
        <p:cNvGrpSpPr/>
        <p:nvPr/>
      </p:nvGrpSpPr>
      <p:grpSpPr>
        <a:xfrm>
          <a:off x="0" y="0"/>
          <a:ext cx="0" cy="0"/>
          <a:chOff x="0" y="0"/>
          <a:chExt cx="0" cy="0"/>
        </a:xfrm>
      </p:grpSpPr>
      <p:sp>
        <p:nvSpPr>
          <p:cNvPr id="305" name="Google Shape;305;p44"/>
          <p:cNvSpPr txBox="1">
            <a:spLocks noGrp="1"/>
          </p:cNvSpPr>
          <p:nvPr>
            <p:ph type="title"/>
          </p:nvPr>
        </p:nvSpPr>
        <p:spPr>
          <a:xfrm>
            <a:off x="482051" y="490255"/>
            <a:ext cx="11208000" cy="733200"/>
          </a:xfrm>
          <a:prstGeom prst="rect">
            <a:avLst/>
          </a:prstGeom>
          <a:noFill/>
          <a:ln>
            <a:noFill/>
          </a:ln>
        </p:spPr>
        <p:txBody>
          <a:bodyPr spcFirstLastPara="1" wrap="square" lIns="121900" tIns="60925" rIns="121900" bIns="60925" anchor="ctr" anchorCtr="0">
            <a:noAutofit/>
          </a:bodyPr>
          <a:lstStyle>
            <a:lvl1pPr marR="0" lvl="0" algn="l" rtl="0">
              <a:lnSpc>
                <a:spcPct val="90000"/>
              </a:lnSpc>
              <a:spcBef>
                <a:spcPts val="1000"/>
              </a:spcBef>
              <a:spcAft>
                <a:spcPts val="0"/>
              </a:spcAft>
              <a:buClr>
                <a:schemeClr val="dk1"/>
              </a:buClr>
              <a:buSzPts val="4300"/>
              <a:buFont typeface="Arial"/>
              <a:buNone/>
              <a:defRPr sz="3200" b="0" i="0" u="none" strike="noStrike" cap="none">
                <a:solidFill>
                  <a:schemeClr val="dk1"/>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900"/>
              <a:buFont typeface="Arial"/>
              <a:buNone/>
              <a:defRPr sz="1800" b="0" i="0" u="none" strike="noStrike" cap="none">
                <a:solidFill>
                  <a:srgbClr val="000000"/>
                </a:solidFill>
                <a:latin typeface="Arial"/>
                <a:ea typeface="Arial"/>
                <a:cs typeface="Arial"/>
                <a:sym typeface="Arial"/>
              </a:defRPr>
            </a:lvl9pPr>
          </a:lstStyle>
          <a:p>
            <a:endParaRPr/>
          </a:p>
        </p:txBody>
      </p:sp>
      <p:sp>
        <p:nvSpPr>
          <p:cNvPr id="306" name="Google Shape;306;p44"/>
          <p:cNvSpPr/>
          <p:nvPr/>
        </p:nvSpPr>
        <p:spPr>
          <a:xfrm>
            <a:off x="0" y="487431"/>
            <a:ext cx="82500" cy="735900"/>
          </a:xfrm>
          <a:prstGeom prst="rect">
            <a:avLst/>
          </a:prstGeom>
          <a:solidFill>
            <a:schemeClr val="accent1"/>
          </a:solidFill>
          <a:ln>
            <a:noFill/>
          </a:ln>
        </p:spPr>
        <p:txBody>
          <a:bodyPr spcFirstLastPara="1" wrap="square" lIns="91400" tIns="45700" rIns="91400"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Helvetica Neue"/>
              <a:ea typeface="Helvetica Neue"/>
              <a:cs typeface="Helvetica Neue"/>
              <a:sym typeface="Helvetica Neue"/>
            </a:endParaRPr>
          </a:p>
        </p:txBody>
      </p:sp>
      <p:sp>
        <p:nvSpPr>
          <p:cNvPr id="307" name="Google Shape;307;p44"/>
          <p:cNvSpPr txBox="1">
            <a:spLocks noGrp="1"/>
          </p:cNvSpPr>
          <p:nvPr>
            <p:ph type="sldNum" idx="12"/>
          </p:nvPr>
        </p:nvSpPr>
        <p:spPr>
          <a:xfrm>
            <a:off x="11584306" y="6601998"/>
            <a:ext cx="342900" cy="215700"/>
          </a:xfrm>
          <a:prstGeom prst="rect">
            <a:avLst/>
          </a:prstGeom>
          <a:noFill/>
          <a:ln>
            <a:noFill/>
          </a:ln>
        </p:spPr>
        <p:txBody>
          <a:bodyPr spcFirstLastPara="1" wrap="square" lIns="121900" tIns="60925" rIns="121900" bIns="60925" anchor="b" anchorCtr="0">
            <a:noAutofit/>
          </a:bodyPr>
          <a:lstStyle>
            <a:lvl1pPr marL="0" marR="0" lvl="0" indent="0" algn="r" rtl="0">
              <a:lnSpc>
                <a:spcPct val="100000"/>
              </a:lnSpc>
              <a:spcBef>
                <a:spcPts val="0"/>
              </a:spcBef>
              <a:spcAft>
                <a:spcPts val="0"/>
              </a:spcAft>
              <a:buSzPts val="800"/>
              <a:buNone/>
              <a:defRPr sz="800" b="0" i="0" u="none" strike="noStrike" cap="none">
                <a:solidFill>
                  <a:schemeClr val="lt1"/>
                </a:solidFill>
                <a:latin typeface="Helvetica Neue"/>
                <a:ea typeface="Helvetica Neue"/>
                <a:cs typeface="Helvetica Neue"/>
                <a:sym typeface="Helvetica Neue"/>
              </a:defRPr>
            </a:lvl1pPr>
            <a:lvl2pPr marL="0" marR="0" lvl="1" indent="0" algn="r" rtl="0">
              <a:lnSpc>
                <a:spcPct val="100000"/>
              </a:lnSpc>
              <a:spcBef>
                <a:spcPts val="0"/>
              </a:spcBef>
              <a:spcAft>
                <a:spcPts val="0"/>
              </a:spcAft>
              <a:buSzPts val="800"/>
              <a:buNone/>
              <a:defRPr sz="800" b="0" i="0" u="none" strike="noStrike" cap="none">
                <a:solidFill>
                  <a:schemeClr val="lt1"/>
                </a:solidFill>
                <a:latin typeface="Helvetica Neue"/>
                <a:ea typeface="Helvetica Neue"/>
                <a:cs typeface="Helvetica Neue"/>
                <a:sym typeface="Helvetica Neue"/>
              </a:defRPr>
            </a:lvl2pPr>
            <a:lvl3pPr marL="0" marR="0" lvl="2" indent="0" algn="r" rtl="0">
              <a:lnSpc>
                <a:spcPct val="100000"/>
              </a:lnSpc>
              <a:spcBef>
                <a:spcPts val="0"/>
              </a:spcBef>
              <a:spcAft>
                <a:spcPts val="0"/>
              </a:spcAft>
              <a:buSzPts val="800"/>
              <a:buNone/>
              <a:defRPr sz="800" b="0" i="0" u="none" strike="noStrike" cap="none">
                <a:solidFill>
                  <a:schemeClr val="lt1"/>
                </a:solidFill>
                <a:latin typeface="Helvetica Neue"/>
                <a:ea typeface="Helvetica Neue"/>
                <a:cs typeface="Helvetica Neue"/>
                <a:sym typeface="Helvetica Neue"/>
              </a:defRPr>
            </a:lvl3pPr>
            <a:lvl4pPr marL="0" marR="0" lvl="3" indent="0" algn="r" rtl="0">
              <a:lnSpc>
                <a:spcPct val="100000"/>
              </a:lnSpc>
              <a:spcBef>
                <a:spcPts val="0"/>
              </a:spcBef>
              <a:spcAft>
                <a:spcPts val="0"/>
              </a:spcAft>
              <a:buSzPts val="800"/>
              <a:buNone/>
              <a:defRPr sz="800" b="0" i="0" u="none" strike="noStrike" cap="none">
                <a:solidFill>
                  <a:schemeClr val="lt1"/>
                </a:solidFill>
                <a:latin typeface="Helvetica Neue"/>
                <a:ea typeface="Helvetica Neue"/>
                <a:cs typeface="Helvetica Neue"/>
                <a:sym typeface="Helvetica Neue"/>
              </a:defRPr>
            </a:lvl4pPr>
            <a:lvl5pPr marL="0" marR="0" lvl="4" indent="0" algn="r" rtl="0">
              <a:lnSpc>
                <a:spcPct val="100000"/>
              </a:lnSpc>
              <a:spcBef>
                <a:spcPts val="0"/>
              </a:spcBef>
              <a:spcAft>
                <a:spcPts val="0"/>
              </a:spcAft>
              <a:buSzPts val="800"/>
              <a:buNone/>
              <a:defRPr sz="800" b="0" i="0" u="none" strike="noStrike" cap="none">
                <a:solidFill>
                  <a:schemeClr val="lt1"/>
                </a:solidFill>
                <a:latin typeface="Helvetica Neue"/>
                <a:ea typeface="Helvetica Neue"/>
                <a:cs typeface="Helvetica Neue"/>
                <a:sym typeface="Helvetica Neue"/>
              </a:defRPr>
            </a:lvl5pPr>
            <a:lvl6pPr marL="0" marR="0" lvl="5" indent="0" algn="r" rtl="0">
              <a:lnSpc>
                <a:spcPct val="100000"/>
              </a:lnSpc>
              <a:spcBef>
                <a:spcPts val="0"/>
              </a:spcBef>
              <a:spcAft>
                <a:spcPts val="0"/>
              </a:spcAft>
              <a:buSzPts val="800"/>
              <a:buNone/>
              <a:defRPr sz="800" b="0" i="0" u="none" strike="noStrike" cap="none">
                <a:solidFill>
                  <a:schemeClr val="lt1"/>
                </a:solidFill>
                <a:latin typeface="Helvetica Neue"/>
                <a:ea typeface="Helvetica Neue"/>
                <a:cs typeface="Helvetica Neue"/>
                <a:sym typeface="Helvetica Neue"/>
              </a:defRPr>
            </a:lvl6pPr>
            <a:lvl7pPr marL="0" marR="0" lvl="6" indent="0" algn="r" rtl="0">
              <a:lnSpc>
                <a:spcPct val="100000"/>
              </a:lnSpc>
              <a:spcBef>
                <a:spcPts val="0"/>
              </a:spcBef>
              <a:spcAft>
                <a:spcPts val="0"/>
              </a:spcAft>
              <a:buSzPts val="800"/>
              <a:buNone/>
              <a:defRPr sz="800" b="0" i="0" u="none" strike="noStrike" cap="none">
                <a:solidFill>
                  <a:schemeClr val="lt1"/>
                </a:solidFill>
                <a:latin typeface="Helvetica Neue"/>
                <a:ea typeface="Helvetica Neue"/>
                <a:cs typeface="Helvetica Neue"/>
                <a:sym typeface="Helvetica Neue"/>
              </a:defRPr>
            </a:lvl7pPr>
            <a:lvl8pPr marL="0" marR="0" lvl="7" indent="0" algn="r" rtl="0">
              <a:lnSpc>
                <a:spcPct val="100000"/>
              </a:lnSpc>
              <a:spcBef>
                <a:spcPts val="0"/>
              </a:spcBef>
              <a:spcAft>
                <a:spcPts val="0"/>
              </a:spcAft>
              <a:buSzPts val="800"/>
              <a:buNone/>
              <a:defRPr sz="800" b="0" i="0" u="none" strike="noStrike" cap="none">
                <a:solidFill>
                  <a:schemeClr val="lt1"/>
                </a:solidFill>
                <a:latin typeface="Helvetica Neue"/>
                <a:ea typeface="Helvetica Neue"/>
                <a:cs typeface="Helvetica Neue"/>
                <a:sym typeface="Helvetica Neue"/>
              </a:defRPr>
            </a:lvl8pPr>
            <a:lvl9pPr marL="0" marR="0" lvl="8" indent="0" algn="r" rtl="0">
              <a:lnSpc>
                <a:spcPct val="100000"/>
              </a:lnSpc>
              <a:spcBef>
                <a:spcPts val="0"/>
              </a:spcBef>
              <a:spcAft>
                <a:spcPts val="0"/>
              </a:spcAft>
              <a:buSzPts val="800"/>
              <a:buNone/>
              <a:defRPr sz="800" b="0" i="0" u="none" strike="noStrike" cap="none">
                <a:solidFill>
                  <a:schemeClr val="lt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 Frontiers 1">
  <p:cSld name="Title - Frontiers_3">
    <p:bg>
      <p:bgPr>
        <a:solidFill>
          <a:srgbClr val="171717"/>
        </a:solidFill>
        <a:effectLst/>
      </p:bgPr>
    </p:bg>
    <p:spTree>
      <p:nvGrpSpPr>
        <p:cNvPr id="1" name="Shape 308"/>
        <p:cNvGrpSpPr/>
        <p:nvPr/>
      </p:nvGrpSpPr>
      <p:grpSpPr>
        <a:xfrm>
          <a:off x="0" y="0"/>
          <a:ext cx="0" cy="0"/>
          <a:chOff x="0" y="0"/>
          <a:chExt cx="0" cy="0"/>
        </a:xfrm>
      </p:grpSpPr>
      <p:sp>
        <p:nvSpPr>
          <p:cNvPr id="309" name="Google Shape;309;p45"/>
          <p:cNvSpPr txBox="1">
            <a:spLocks noGrp="1"/>
          </p:cNvSpPr>
          <p:nvPr>
            <p:ph type="body" idx="1"/>
          </p:nvPr>
        </p:nvSpPr>
        <p:spPr>
          <a:xfrm>
            <a:off x="590550" y="5903653"/>
            <a:ext cx="10967100" cy="3693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000"/>
              <a:buFont typeface="Arial"/>
              <a:buNone/>
              <a:defRPr sz="2000" b="0" i="0" u="none" strike="noStrike" cap="none">
                <a:solidFill>
                  <a:schemeClr val="lt1"/>
                </a:solidFill>
                <a:latin typeface="Helvetica Neue"/>
                <a:ea typeface="Helvetica Neue"/>
                <a:cs typeface="Helvetica Neue"/>
                <a:sym typeface="Helvetica Neue"/>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Helvetica Neue"/>
                <a:ea typeface="Helvetica Neue"/>
                <a:cs typeface="Helvetica Neue"/>
                <a:sym typeface="Helvetica Neue"/>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Helvetica Neue"/>
                <a:ea typeface="Helvetica Neue"/>
                <a:cs typeface="Helvetica Neue"/>
                <a:sym typeface="Helvetica Neue"/>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9pPr>
          </a:lstStyle>
          <a:p>
            <a:endParaRPr/>
          </a:p>
        </p:txBody>
      </p:sp>
      <p:sp>
        <p:nvSpPr>
          <p:cNvPr id="310" name="Google Shape;310;p45"/>
          <p:cNvSpPr txBox="1">
            <a:spLocks noGrp="1"/>
          </p:cNvSpPr>
          <p:nvPr>
            <p:ph type="body" idx="2"/>
          </p:nvPr>
        </p:nvSpPr>
        <p:spPr>
          <a:xfrm>
            <a:off x="657225" y="3789804"/>
            <a:ext cx="10967100" cy="914100"/>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lt1"/>
              </a:buClr>
              <a:buSzPts val="7200"/>
              <a:buFont typeface="Arial"/>
              <a:buNone/>
              <a:defRPr sz="7200" b="0" i="0" u="none" strike="noStrike" cap="none">
                <a:solidFill>
                  <a:schemeClr val="lt1"/>
                </a:solidFill>
                <a:latin typeface="Helvetica Neue"/>
                <a:ea typeface="Helvetica Neue"/>
                <a:cs typeface="Helvetica Neue"/>
                <a:sym typeface="Helvetica Neue"/>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Helvetica Neue"/>
                <a:ea typeface="Helvetica Neue"/>
                <a:cs typeface="Helvetica Neue"/>
                <a:sym typeface="Helvetica Neue"/>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Helvetica Neue"/>
                <a:ea typeface="Helvetica Neue"/>
                <a:cs typeface="Helvetica Neue"/>
                <a:sym typeface="Helvetica Neue"/>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9pPr>
          </a:lstStyle>
          <a:p>
            <a:endParaRPr/>
          </a:p>
        </p:txBody>
      </p:sp>
      <p:grpSp>
        <p:nvGrpSpPr>
          <p:cNvPr id="311" name="Google Shape;311;p45"/>
          <p:cNvGrpSpPr/>
          <p:nvPr/>
        </p:nvGrpSpPr>
        <p:grpSpPr>
          <a:xfrm>
            <a:off x="0" y="524315"/>
            <a:ext cx="3116418" cy="559483"/>
            <a:chOff x="0" y="708659"/>
            <a:chExt cx="3607800" cy="647700"/>
          </a:xfrm>
        </p:grpSpPr>
        <p:sp>
          <p:nvSpPr>
            <p:cNvPr id="312" name="Google Shape;312;p45"/>
            <p:cNvSpPr/>
            <p:nvPr/>
          </p:nvSpPr>
          <p:spPr>
            <a:xfrm>
              <a:off x="0" y="708659"/>
              <a:ext cx="3607800" cy="64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Helvetica Neue"/>
                <a:ea typeface="Helvetica Neue"/>
                <a:cs typeface="Helvetica Neue"/>
                <a:sym typeface="Helvetica Neue"/>
              </a:endParaRPr>
            </a:p>
          </p:txBody>
        </p:sp>
        <p:sp>
          <p:nvSpPr>
            <p:cNvPr id="313" name="Google Shape;313;p45"/>
            <p:cNvSpPr/>
            <p:nvPr/>
          </p:nvSpPr>
          <p:spPr>
            <a:xfrm>
              <a:off x="510645" y="899085"/>
              <a:ext cx="2594985" cy="243362"/>
            </a:xfrm>
            <a:custGeom>
              <a:avLst/>
              <a:gdLst/>
              <a:ahLst/>
              <a:cxnLst/>
              <a:rect l="l" t="t" r="r" b="b"/>
              <a:pathLst>
                <a:path w="9522880" h="901340" extrusionOk="0">
                  <a:moveTo>
                    <a:pt x="1631848" y="793750"/>
                  </a:moveTo>
                  <a:lnTo>
                    <a:pt x="2148779" y="793750"/>
                  </a:lnTo>
                  <a:cubicBezTo>
                    <a:pt x="2151297" y="793750"/>
                    <a:pt x="2153815" y="794830"/>
                    <a:pt x="2155254" y="796989"/>
                  </a:cubicBezTo>
                  <a:cubicBezTo>
                    <a:pt x="2156693" y="799148"/>
                    <a:pt x="2157052" y="801667"/>
                    <a:pt x="2156333" y="804185"/>
                  </a:cubicBezTo>
                  <a:cubicBezTo>
                    <a:pt x="2139066" y="861399"/>
                    <a:pt x="2085107" y="901340"/>
                    <a:pt x="2025392" y="901340"/>
                  </a:cubicBezTo>
                  <a:lnTo>
                    <a:pt x="1508461" y="901340"/>
                  </a:lnTo>
                  <a:cubicBezTo>
                    <a:pt x="1505943" y="901340"/>
                    <a:pt x="1503425" y="900261"/>
                    <a:pt x="1501986" y="898462"/>
                  </a:cubicBezTo>
                  <a:cubicBezTo>
                    <a:pt x="1500547" y="896303"/>
                    <a:pt x="1500187" y="893784"/>
                    <a:pt x="1500907" y="891265"/>
                  </a:cubicBezTo>
                  <a:cubicBezTo>
                    <a:pt x="1518174" y="834052"/>
                    <a:pt x="1572133" y="793750"/>
                    <a:pt x="1631848" y="793750"/>
                  </a:cubicBezTo>
                  <a:close/>
                  <a:moveTo>
                    <a:pt x="1692533" y="396875"/>
                  </a:moveTo>
                  <a:lnTo>
                    <a:pt x="2209463" y="396875"/>
                  </a:lnTo>
                  <a:cubicBezTo>
                    <a:pt x="2211981" y="396875"/>
                    <a:pt x="2214140" y="398315"/>
                    <a:pt x="2215579" y="400114"/>
                  </a:cubicBezTo>
                  <a:cubicBezTo>
                    <a:pt x="2217018" y="402273"/>
                    <a:pt x="2217377" y="404792"/>
                    <a:pt x="2216658" y="407310"/>
                  </a:cubicBezTo>
                  <a:cubicBezTo>
                    <a:pt x="2199391" y="464164"/>
                    <a:pt x="2145791" y="504465"/>
                    <a:pt x="2085717" y="504465"/>
                  </a:cubicBezTo>
                  <a:lnTo>
                    <a:pt x="1568786" y="504465"/>
                  </a:lnTo>
                  <a:cubicBezTo>
                    <a:pt x="1566268" y="504465"/>
                    <a:pt x="1564109" y="503026"/>
                    <a:pt x="1562311" y="501227"/>
                  </a:cubicBezTo>
                  <a:cubicBezTo>
                    <a:pt x="1561232" y="499068"/>
                    <a:pt x="1560512" y="496549"/>
                    <a:pt x="1561232" y="494030"/>
                  </a:cubicBezTo>
                  <a:cubicBezTo>
                    <a:pt x="1578499" y="437177"/>
                    <a:pt x="1632458" y="396875"/>
                    <a:pt x="1692533" y="396875"/>
                  </a:cubicBezTo>
                  <a:close/>
                  <a:moveTo>
                    <a:pt x="4765462" y="107208"/>
                  </a:moveTo>
                  <a:cubicBezTo>
                    <a:pt x="4750331" y="107208"/>
                    <a:pt x="4738082" y="119440"/>
                    <a:pt x="4737722" y="134909"/>
                  </a:cubicBezTo>
                  <a:lnTo>
                    <a:pt x="4737722" y="481356"/>
                  </a:lnTo>
                  <a:lnTo>
                    <a:pt x="4949195" y="481356"/>
                  </a:lnTo>
                  <a:cubicBezTo>
                    <a:pt x="5090416" y="481356"/>
                    <a:pt x="5185525" y="406526"/>
                    <a:pt x="5185525" y="294642"/>
                  </a:cubicBezTo>
                  <a:lnTo>
                    <a:pt x="5185525" y="292123"/>
                  </a:lnTo>
                  <a:cubicBezTo>
                    <a:pt x="5185525" y="174483"/>
                    <a:pt x="5101224" y="107208"/>
                    <a:pt x="4954599" y="107208"/>
                  </a:cubicBezTo>
                  <a:close/>
                  <a:moveTo>
                    <a:pt x="146511" y="106848"/>
                  </a:moveTo>
                  <a:cubicBezTo>
                    <a:pt x="128872" y="106848"/>
                    <a:pt x="114833" y="121238"/>
                    <a:pt x="114833" y="138867"/>
                  </a:cubicBezTo>
                  <a:lnTo>
                    <a:pt x="114833" y="792546"/>
                  </a:lnTo>
                  <a:lnTo>
                    <a:pt x="314980" y="792546"/>
                  </a:lnTo>
                  <a:cubicBezTo>
                    <a:pt x="526647" y="792546"/>
                    <a:pt x="674957" y="652600"/>
                    <a:pt x="674957" y="452215"/>
                  </a:cubicBezTo>
                  <a:lnTo>
                    <a:pt x="674957" y="450057"/>
                  </a:lnTo>
                  <a:cubicBezTo>
                    <a:pt x="674957" y="248233"/>
                    <a:pt x="527007" y="106848"/>
                    <a:pt x="315340" y="106848"/>
                  </a:cubicBezTo>
                  <a:close/>
                  <a:moveTo>
                    <a:pt x="8726378" y="0"/>
                  </a:moveTo>
                  <a:lnTo>
                    <a:pt x="8791567" y="0"/>
                  </a:lnTo>
                  <a:cubicBezTo>
                    <a:pt x="8826863" y="0"/>
                    <a:pt x="8860358" y="16549"/>
                    <a:pt x="8881247" y="44970"/>
                  </a:cubicBezTo>
                  <a:lnTo>
                    <a:pt x="9114631" y="359398"/>
                  </a:lnTo>
                  <a:lnTo>
                    <a:pt x="9348374" y="44970"/>
                  </a:lnTo>
                  <a:cubicBezTo>
                    <a:pt x="9369624" y="16549"/>
                    <a:pt x="9403119" y="0"/>
                    <a:pt x="9438414" y="0"/>
                  </a:cubicBezTo>
                  <a:lnTo>
                    <a:pt x="9502523" y="0"/>
                  </a:lnTo>
                  <a:cubicBezTo>
                    <a:pt x="9505404" y="0"/>
                    <a:pt x="9507925" y="1439"/>
                    <a:pt x="9509366" y="3958"/>
                  </a:cubicBezTo>
                  <a:cubicBezTo>
                    <a:pt x="9510446" y="6476"/>
                    <a:pt x="9510446" y="9354"/>
                    <a:pt x="9508645" y="11872"/>
                  </a:cubicBezTo>
                  <a:lnTo>
                    <a:pt x="9185222" y="441423"/>
                  </a:lnTo>
                  <a:lnTo>
                    <a:pt x="9521251" y="887881"/>
                  </a:lnTo>
                  <a:cubicBezTo>
                    <a:pt x="9523052" y="890400"/>
                    <a:pt x="9523052" y="893278"/>
                    <a:pt x="9522692" y="895796"/>
                  </a:cubicBezTo>
                  <a:cubicBezTo>
                    <a:pt x="9521251" y="898314"/>
                    <a:pt x="9518730" y="899753"/>
                    <a:pt x="9515849" y="899753"/>
                  </a:cubicBezTo>
                  <a:lnTo>
                    <a:pt x="9449219" y="899753"/>
                  </a:lnTo>
                  <a:cubicBezTo>
                    <a:pt x="9413923" y="899753"/>
                    <a:pt x="9380429" y="883205"/>
                    <a:pt x="9359179" y="854784"/>
                  </a:cubicBezTo>
                  <a:lnTo>
                    <a:pt x="9112830" y="522728"/>
                  </a:lnTo>
                  <a:lnTo>
                    <a:pt x="8866480" y="854784"/>
                  </a:lnTo>
                  <a:cubicBezTo>
                    <a:pt x="8845591" y="883205"/>
                    <a:pt x="8812096" y="899753"/>
                    <a:pt x="8776440" y="899753"/>
                  </a:cubicBezTo>
                  <a:lnTo>
                    <a:pt x="8713773" y="899753"/>
                  </a:lnTo>
                  <a:cubicBezTo>
                    <a:pt x="8710891" y="899753"/>
                    <a:pt x="8708370" y="898314"/>
                    <a:pt x="8707290" y="895796"/>
                  </a:cubicBezTo>
                  <a:cubicBezTo>
                    <a:pt x="8705849" y="893278"/>
                    <a:pt x="8705849" y="890400"/>
                    <a:pt x="8707650" y="887881"/>
                  </a:cubicBezTo>
                  <a:lnTo>
                    <a:pt x="9043679" y="441423"/>
                  </a:lnTo>
                  <a:lnTo>
                    <a:pt x="8720255" y="11872"/>
                  </a:lnTo>
                  <a:cubicBezTo>
                    <a:pt x="8718455" y="9354"/>
                    <a:pt x="8718094" y="6476"/>
                    <a:pt x="8719535" y="3958"/>
                  </a:cubicBezTo>
                  <a:cubicBezTo>
                    <a:pt x="8720976" y="1439"/>
                    <a:pt x="8723497" y="0"/>
                    <a:pt x="8726378" y="0"/>
                  </a:cubicBezTo>
                  <a:close/>
                  <a:moveTo>
                    <a:pt x="7805609" y="0"/>
                  </a:moveTo>
                  <a:lnTo>
                    <a:pt x="7888282" y="0"/>
                  </a:lnTo>
                  <a:cubicBezTo>
                    <a:pt x="7892614" y="0"/>
                    <a:pt x="7895863" y="3238"/>
                    <a:pt x="7895863" y="7195"/>
                  </a:cubicBezTo>
                  <a:lnTo>
                    <a:pt x="7895863" y="800460"/>
                  </a:lnTo>
                  <a:lnTo>
                    <a:pt x="7895863" y="874570"/>
                  </a:lnTo>
                  <a:cubicBezTo>
                    <a:pt x="7895863" y="888241"/>
                    <a:pt x="7884311" y="899394"/>
                    <a:pt x="7870592" y="899394"/>
                  </a:cubicBezTo>
                  <a:lnTo>
                    <a:pt x="7789724" y="899394"/>
                  </a:lnTo>
                  <a:cubicBezTo>
                    <a:pt x="7789002" y="899753"/>
                    <a:pt x="7788641" y="899753"/>
                    <a:pt x="7787919" y="899753"/>
                  </a:cubicBezTo>
                  <a:cubicBezTo>
                    <a:pt x="7787197" y="899753"/>
                    <a:pt x="7786114" y="899753"/>
                    <a:pt x="7785392" y="899394"/>
                  </a:cubicBezTo>
                  <a:cubicBezTo>
                    <a:pt x="7782503" y="897955"/>
                    <a:pt x="7780337" y="895796"/>
                    <a:pt x="7780337" y="892558"/>
                  </a:cubicBezTo>
                  <a:lnTo>
                    <a:pt x="7780337" y="24824"/>
                  </a:lnTo>
                  <a:cubicBezTo>
                    <a:pt x="7780337" y="11153"/>
                    <a:pt x="7791890" y="0"/>
                    <a:pt x="7805609" y="0"/>
                  </a:cubicBezTo>
                  <a:close/>
                  <a:moveTo>
                    <a:pt x="6128773" y="0"/>
                  </a:moveTo>
                  <a:lnTo>
                    <a:pt x="6211199" y="0"/>
                  </a:lnTo>
                  <a:cubicBezTo>
                    <a:pt x="6215518" y="0"/>
                    <a:pt x="6218758" y="3238"/>
                    <a:pt x="6218758" y="7195"/>
                  </a:cubicBezTo>
                  <a:lnTo>
                    <a:pt x="6218758" y="393575"/>
                  </a:lnTo>
                  <a:lnTo>
                    <a:pt x="6715472" y="393575"/>
                  </a:lnTo>
                  <a:lnTo>
                    <a:pt x="6715472" y="24824"/>
                  </a:lnTo>
                  <a:cubicBezTo>
                    <a:pt x="6715472" y="11153"/>
                    <a:pt x="6726990" y="0"/>
                    <a:pt x="6740668" y="0"/>
                  </a:cubicBezTo>
                  <a:lnTo>
                    <a:pt x="6823094" y="0"/>
                  </a:lnTo>
                  <a:cubicBezTo>
                    <a:pt x="6827053" y="0"/>
                    <a:pt x="6830652" y="3238"/>
                    <a:pt x="6830652" y="7195"/>
                  </a:cubicBezTo>
                  <a:lnTo>
                    <a:pt x="6830652" y="874930"/>
                  </a:lnTo>
                  <a:cubicBezTo>
                    <a:pt x="6830652" y="888601"/>
                    <a:pt x="6819134" y="899753"/>
                    <a:pt x="6805457" y="899753"/>
                  </a:cubicBezTo>
                  <a:lnTo>
                    <a:pt x="6723031" y="899753"/>
                  </a:lnTo>
                  <a:cubicBezTo>
                    <a:pt x="6719071" y="899753"/>
                    <a:pt x="6715472" y="896516"/>
                    <a:pt x="6715472" y="892558"/>
                  </a:cubicBezTo>
                  <a:lnTo>
                    <a:pt x="6715472" y="501862"/>
                  </a:lnTo>
                  <a:lnTo>
                    <a:pt x="6218758" y="501862"/>
                  </a:lnTo>
                  <a:lnTo>
                    <a:pt x="6218758" y="874570"/>
                  </a:lnTo>
                  <a:cubicBezTo>
                    <a:pt x="6218758" y="888601"/>
                    <a:pt x="6207599" y="899753"/>
                    <a:pt x="6193922" y="899753"/>
                  </a:cubicBezTo>
                  <a:lnTo>
                    <a:pt x="6111496" y="899753"/>
                  </a:lnTo>
                  <a:cubicBezTo>
                    <a:pt x="6107177" y="899753"/>
                    <a:pt x="6103937" y="896156"/>
                    <a:pt x="6103937" y="892199"/>
                  </a:cubicBezTo>
                  <a:lnTo>
                    <a:pt x="6103937" y="24824"/>
                  </a:lnTo>
                  <a:cubicBezTo>
                    <a:pt x="6103937" y="11153"/>
                    <a:pt x="6115095" y="0"/>
                    <a:pt x="6128773" y="0"/>
                  </a:cubicBezTo>
                  <a:close/>
                  <a:moveTo>
                    <a:pt x="4734840" y="0"/>
                  </a:moveTo>
                  <a:lnTo>
                    <a:pt x="4962164" y="0"/>
                  </a:lnTo>
                  <a:cubicBezTo>
                    <a:pt x="5168593" y="0"/>
                    <a:pt x="5301889" y="112964"/>
                    <a:pt x="5301889" y="288526"/>
                  </a:cubicBezTo>
                  <a:lnTo>
                    <a:pt x="5301889" y="291044"/>
                  </a:lnTo>
                  <a:cubicBezTo>
                    <a:pt x="5301889" y="495746"/>
                    <a:pt x="5132567" y="587844"/>
                    <a:pt x="4930821" y="587844"/>
                  </a:cubicBezTo>
                  <a:lnTo>
                    <a:pt x="4738082" y="587844"/>
                  </a:lnTo>
                  <a:lnTo>
                    <a:pt x="4738082" y="874930"/>
                  </a:lnTo>
                  <a:cubicBezTo>
                    <a:pt x="4738082" y="888601"/>
                    <a:pt x="4726914" y="899753"/>
                    <a:pt x="4713224" y="899753"/>
                  </a:cubicBezTo>
                  <a:lnTo>
                    <a:pt x="4630365" y="899753"/>
                  </a:lnTo>
                  <a:cubicBezTo>
                    <a:pt x="4626402" y="899753"/>
                    <a:pt x="4622799" y="896516"/>
                    <a:pt x="4622799" y="892558"/>
                  </a:cubicBezTo>
                  <a:lnTo>
                    <a:pt x="4622799" y="111885"/>
                  </a:lnTo>
                  <a:cubicBezTo>
                    <a:pt x="4622799" y="50366"/>
                    <a:pt x="4673236" y="0"/>
                    <a:pt x="4734840" y="0"/>
                  </a:cubicBezTo>
                  <a:close/>
                  <a:moveTo>
                    <a:pt x="3181345" y="0"/>
                  </a:moveTo>
                  <a:lnTo>
                    <a:pt x="3262292" y="0"/>
                  </a:lnTo>
                  <a:cubicBezTo>
                    <a:pt x="3266250" y="0"/>
                    <a:pt x="3269488" y="2878"/>
                    <a:pt x="3269488" y="6836"/>
                  </a:cubicBezTo>
                  <a:lnTo>
                    <a:pt x="3269488" y="792906"/>
                  </a:lnTo>
                  <a:lnTo>
                    <a:pt x="3800858" y="792906"/>
                  </a:lnTo>
                  <a:cubicBezTo>
                    <a:pt x="3804816" y="792906"/>
                    <a:pt x="3808053" y="796143"/>
                    <a:pt x="3808053" y="800101"/>
                  </a:cubicBezTo>
                  <a:lnTo>
                    <a:pt x="3808053" y="876369"/>
                  </a:lnTo>
                  <a:cubicBezTo>
                    <a:pt x="3808053" y="889320"/>
                    <a:pt x="3797620" y="899753"/>
                    <a:pt x="3784669" y="899753"/>
                  </a:cubicBezTo>
                  <a:lnTo>
                    <a:pt x="3211206" y="899753"/>
                  </a:lnTo>
                  <a:cubicBezTo>
                    <a:pt x="3179907" y="899753"/>
                    <a:pt x="3154363" y="874570"/>
                    <a:pt x="3154363" y="842912"/>
                  </a:cubicBezTo>
                  <a:lnTo>
                    <a:pt x="3154363" y="26982"/>
                  </a:lnTo>
                  <a:cubicBezTo>
                    <a:pt x="3154363" y="11872"/>
                    <a:pt x="3166595" y="0"/>
                    <a:pt x="3181345" y="0"/>
                  </a:cubicBezTo>
                  <a:close/>
                  <a:moveTo>
                    <a:pt x="1736623" y="0"/>
                  </a:moveTo>
                  <a:lnTo>
                    <a:pt x="2253554" y="0"/>
                  </a:lnTo>
                  <a:cubicBezTo>
                    <a:pt x="2256072" y="0"/>
                    <a:pt x="2258230" y="1080"/>
                    <a:pt x="2260029" y="2879"/>
                  </a:cubicBezTo>
                  <a:cubicBezTo>
                    <a:pt x="2261468" y="5038"/>
                    <a:pt x="2261828" y="7557"/>
                    <a:pt x="2261108" y="10076"/>
                  </a:cubicBezTo>
                  <a:cubicBezTo>
                    <a:pt x="2243841" y="67289"/>
                    <a:pt x="2189882" y="107590"/>
                    <a:pt x="2130167" y="107590"/>
                  </a:cubicBezTo>
                  <a:lnTo>
                    <a:pt x="1612876" y="107590"/>
                  </a:lnTo>
                  <a:cubicBezTo>
                    <a:pt x="1610718" y="107590"/>
                    <a:pt x="1608200" y="106511"/>
                    <a:pt x="1606761" y="104352"/>
                  </a:cubicBezTo>
                  <a:cubicBezTo>
                    <a:pt x="1605322" y="102193"/>
                    <a:pt x="1604962" y="99674"/>
                    <a:pt x="1605682" y="97155"/>
                  </a:cubicBezTo>
                  <a:cubicBezTo>
                    <a:pt x="1622949" y="39942"/>
                    <a:pt x="1676908" y="0"/>
                    <a:pt x="1736623" y="0"/>
                  </a:cubicBezTo>
                  <a:close/>
                  <a:moveTo>
                    <a:pt x="111953" y="0"/>
                  </a:moveTo>
                  <a:lnTo>
                    <a:pt x="315340" y="0"/>
                  </a:lnTo>
                  <a:cubicBezTo>
                    <a:pt x="592163" y="0"/>
                    <a:pt x="793390" y="188153"/>
                    <a:pt x="793390" y="447538"/>
                  </a:cubicBezTo>
                  <a:lnTo>
                    <a:pt x="793390" y="450057"/>
                  </a:lnTo>
                  <a:cubicBezTo>
                    <a:pt x="793390" y="710521"/>
                    <a:pt x="592163" y="899753"/>
                    <a:pt x="315340" y="899753"/>
                  </a:cubicBezTo>
                  <a:lnTo>
                    <a:pt x="111953" y="899753"/>
                  </a:lnTo>
                  <a:cubicBezTo>
                    <a:pt x="50037" y="899753"/>
                    <a:pt x="0" y="849747"/>
                    <a:pt x="0" y="787869"/>
                  </a:cubicBezTo>
                  <a:lnTo>
                    <a:pt x="0" y="111885"/>
                  </a:lnTo>
                  <a:cubicBezTo>
                    <a:pt x="0" y="50007"/>
                    <a:pt x="50037" y="0"/>
                    <a:pt x="111953"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Helvetica Neue"/>
                <a:ea typeface="Helvetica Neue"/>
                <a:cs typeface="Helvetica Neue"/>
                <a:sym typeface="Helvetica Neue"/>
              </a:endParaRPr>
            </a:p>
          </p:txBody>
        </p:sp>
      </p:grpSp>
      <p:sp>
        <p:nvSpPr>
          <p:cNvPr id="314" name="Google Shape;314;p45"/>
          <p:cNvSpPr/>
          <p:nvPr/>
        </p:nvSpPr>
        <p:spPr>
          <a:xfrm>
            <a:off x="556260" y="6617239"/>
            <a:ext cx="3222300" cy="215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rgbClr val="CACACA"/>
                </a:solidFill>
                <a:latin typeface="Helvetica Neue"/>
                <a:ea typeface="Helvetica Neue"/>
                <a:cs typeface="Helvetica Neue"/>
                <a:sym typeface="Helvetica Neue"/>
              </a:rPr>
              <a:t>© 2018 Delphix. All Rights Reserved. Private and Confidential.</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1_Multi-use 7">
  <p:cSld name="1_Multi-use_5">
    <p:spTree>
      <p:nvGrpSpPr>
        <p:cNvPr id="1" name="Shape 315"/>
        <p:cNvGrpSpPr/>
        <p:nvPr/>
      </p:nvGrpSpPr>
      <p:grpSpPr>
        <a:xfrm>
          <a:off x="0" y="0"/>
          <a:ext cx="0" cy="0"/>
          <a:chOff x="0" y="0"/>
          <a:chExt cx="0" cy="0"/>
        </a:xfrm>
      </p:grpSpPr>
      <p:sp>
        <p:nvSpPr>
          <p:cNvPr id="316" name="Google Shape;316;p46"/>
          <p:cNvSpPr txBox="1">
            <a:spLocks noGrp="1"/>
          </p:cNvSpPr>
          <p:nvPr>
            <p:ph type="title"/>
          </p:nvPr>
        </p:nvSpPr>
        <p:spPr>
          <a:xfrm>
            <a:off x="482050" y="490254"/>
            <a:ext cx="11208000" cy="7332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17" name="Google Shape;317;p46"/>
          <p:cNvSpPr/>
          <p:nvPr/>
        </p:nvSpPr>
        <p:spPr>
          <a:xfrm>
            <a:off x="0" y="487430"/>
            <a:ext cx="82500" cy="7362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Helvetica Neue"/>
              <a:ea typeface="Helvetica Neue"/>
              <a:cs typeface="Helvetica Neue"/>
              <a:sym typeface="Helvetica Neue"/>
            </a:endParaRPr>
          </a:p>
        </p:txBody>
      </p:sp>
      <p:sp>
        <p:nvSpPr>
          <p:cNvPr id="318" name="Google Shape;318;p46"/>
          <p:cNvSpPr txBox="1">
            <a:spLocks noGrp="1"/>
          </p:cNvSpPr>
          <p:nvPr>
            <p:ph type="sldNum" idx="12"/>
          </p:nvPr>
        </p:nvSpPr>
        <p:spPr>
          <a:xfrm>
            <a:off x="11584306" y="6601999"/>
            <a:ext cx="342900" cy="2154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1pPr>
            <a:lvl2pPr marL="0" marR="0" lvl="1"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2pPr>
            <a:lvl3pPr marL="0" marR="0" lvl="2"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3pPr>
            <a:lvl4pPr marL="0" marR="0" lvl="3"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4pPr>
            <a:lvl5pPr marL="0" marR="0" lvl="4"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5pPr>
            <a:lvl6pPr marL="0" marR="0" lvl="5"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6pPr>
            <a:lvl7pPr marL="0" marR="0" lvl="6"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7pPr>
            <a:lvl8pPr marL="0" marR="0" lvl="7"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8pPr>
            <a:lvl9pPr marL="0" marR="0" lvl="8"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3_Divider -  Azure">
  <p:cSld name="3_Divider -  Azure">
    <p:bg>
      <p:bgPr>
        <a:solidFill>
          <a:schemeClr val="accent5"/>
        </a:solidFill>
        <a:effectLst/>
      </p:bgPr>
    </p:bg>
    <p:spTree>
      <p:nvGrpSpPr>
        <p:cNvPr id="1" name="Shape 319"/>
        <p:cNvGrpSpPr/>
        <p:nvPr/>
      </p:nvGrpSpPr>
      <p:grpSpPr>
        <a:xfrm>
          <a:off x="0" y="0"/>
          <a:ext cx="0" cy="0"/>
          <a:chOff x="0" y="0"/>
          <a:chExt cx="0" cy="0"/>
        </a:xfrm>
      </p:grpSpPr>
      <p:sp>
        <p:nvSpPr>
          <p:cNvPr id="320" name="Google Shape;320;p47"/>
          <p:cNvSpPr/>
          <p:nvPr/>
        </p:nvSpPr>
        <p:spPr>
          <a:xfrm>
            <a:off x="0" y="6565982"/>
            <a:ext cx="12192000" cy="291900"/>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Helvetica Neue"/>
              <a:ea typeface="Helvetica Neue"/>
              <a:cs typeface="Helvetica Neue"/>
              <a:sym typeface="Helvetica Neue"/>
            </a:endParaRPr>
          </a:p>
        </p:txBody>
      </p:sp>
      <p:sp>
        <p:nvSpPr>
          <p:cNvPr id="321" name="Google Shape;321;p47"/>
          <p:cNvSpPr/>
          <p:nvPr/>
        </p:nvSpPr>
        <p:spPr>
          <a:xfrm>
            <a:off x="2177592" y="2783264"/>
            <a:ext cx="94200" cy="12915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Helvetica Neue"/>
              <a:ea typeface="Helvetica Neue"/>
              <a:cs typeface="Helvetica Neue"/>
              <a:sym typeface="Helvetica Neue"/>
            </a:endParaRPr>
          </a:p>
        </p:txBody>
      </p:sp>
      <p:sp>
        <p:nvSpPr>
          <p:cNvPr id="322" name="Google Shape;322;p47"/>
          <p:cNvSpPr txBox="1">
            <a:spLocks noGrp="1"/>
          </p:cNvSpPr>
          <p:nvPr>
            <p:ph type="body" idx="1"/>
          </p:nvPr>
        </p:nvSpPr>
        <p:spPr>
          <a:xfrm>
            <a:off x="2400300" y="2905124"/>
            <a:ext cx="9105900" cy="11790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1000"/>
              </a:spcBef>
              <a:spcAft>
                <a:spcPts val="0"/>
              </a:spcAft>
              <a:buClr>
                <a:schemeClr val="lt1"/>
              </a:buClr>
              <a:buSzPts val="4400"/>
              <a:buFont typeface="Arial"/>
              <a:buNone/>
              <a:defRPr sz="4400" b="0" i="0" u="none" strike="noStrike" cap="none">
                <a:solidFill>
                  <a:schemeClr val="lt1"/>
                </a:solidFill>
                <a:latin typeface="Helvetica Neue"/>
                <a:ea typeface="Helvetica Neue"/>
                <a:cs typeface="Helvetica Neue"/>
                <a:sym typeface="Helvetica Neue"/>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Helvetica Neue"/>
                <a:ea typeface="Helvetica Neue"/>
                <a:cs typeface="Helvetica Neue"/>
                <a:sym typeface="Helvetica Neue"/>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Helvetica Neue"/>
                <a:ea typeface="Helvetica Neue"/>
                <a:cs typeface="Helvetica Neue"/>
                <a:sym typeface="Helvetica Neue"/>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9pPr>
          </a:lstStyle>
          <a:p>
            <a:endParaRPr/>
          </a:p>
        </p:txBody>
      </p:sp>
      <p:sp>
        <p:nvSpPr>
          <p:cNvPr id="323" name="Google Shape;323;p47"/>
          <p:cNvSpPr txBox="1">
            <a:spLocks noGrp="1"/>
          </p:cNvSpPr>
          <p:nvPr>
            <p:ph type="sldNum" idx="12"/>
          </p:nvPr>
        </p:nvSpPr>
        <p:spPr>
          <a:xfrm>
            <a:off x="11584306" y="6601999"/>
            <a:ext cx="342900" cy="2154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1pPr>
            <a:lvl2pPr marL="0" marR="0" lvl="1"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2pPr>
            <a:lvl3pPr marL="0" marR="0" lvl="2"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3pPr>
            <a:lvl4pPr marL="0" marR="0" lvl="3"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4pPr>
            <a:lvl5pPr marL="0" marR="0" lvl="4"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5pPr>
            <a:lvl6pPr marL="0" marR="0" lvl="5"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6pPr>
            <a:lvl7pPr marL="0" marR="0" lvl="6"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7pPr>
            <a:lvl8pPr marL="0" marR="0" lvl="7"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8pPr>
            <a:lvl9pPr marL="0" marR="0" lvl="8"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grpSp>
        <p:nvGrpSpPr>
          <p:cNvPr id="324" name="Google Shape;324;p47"/>
          <p:cNvGrpSpPr/>
          <p:nvPr/>
        </p:nvGrpSpPr>
        <p:grpSpPr>
          <a:xfrm>
            <a:off x="556260" y="6617239"/>
            <a:ext cx="4068119" cy="215400"/>
            <a:chOff x="556260" y="6617239"/>
            <a:chExt cx="4068119" cy="215400"/>
          </a:xfrm>
        </p:grpSpPr>
        <p:sp>
          <p:nvSpPr>
            <p:cNvPr id="325" name="Google Shape;325;p47"/>
            <p:cNvSpPr/>
            <p:nvPr/>
          </p:nvSpPr>
          <p:spPr>
            <a:xfrm>
              <a:off x="556260" y="6687195"/>
              <a:ext cx="809445" cy="76614"/>
            </a:xfrm>
            <a:custGeom>
              <a:avLst/>
              <a:gdLst/>
              <a:ahLst/>
              <a:cxnLst/>
              <a:rect l="l" t="t" r="r" b="b"/>
              <a:pathLst>
                <a:path w="9522880" h="901340" extrusionOk="0">
                  <a:moveTo>
                    <a:pt x="1631848" y="793750"/>
                  </a:moveTo>
                  <a:lnTo>
                    <a:pt x="2148779" y="793750"/>
                  </a:lnTo>
                  <a:cubicBezTo>
                    <a:pt x="2151297" y="793750"/>
                    <a:pt x="2153815" y="794830"/>
                    <a:pt x="2155254" y="796989"/>
                  </a:cubicBezTo>
                  <a:cubicBezTo>
                    <a:pt x="2156693" y="799148"/>
                    <a:pt x="2157052" y="801667"/>
                    <a:pt x="2156333" y="804185"/>
                  </a:cubicBezTo>
                  <a:cubicBezTo>
                    <a:pt x="2139066" y="861399"/>
                    <a:pt x="2085107" y="901340"/>
                    <a:pt x="2025392" y="901340"/>
                  </a:cubicBezTo>
                  <a:lnTo>
                    <a:pt x="1508461" y="901340"/>
                  </a:lnTo>
                  <a:cubicBezTo>
                    <a:pt x="1505943" y="901340"/>
                    <a:pt x="1503425" y="900261"/>
                    <a:pt x="1501986" y="898462"/>
                  </a:cubicBezTo>
                  <a:cubicBezTo>
                    <a:pt x="1500547" y="896303"/>
                    <a:pt x="1500187" y="893784"/>
                    <a:pt x="1500907" y="891265"/>
                  </a:cubicBezTo>
                  <a:cubicBezTo>
                    <a:pt x="1518174" y="834052"/>
                    <a:pt x="1572133" y="793750"/>
                    <a:pt x="1631848" y="793750"/>
                  </a:cubicBezTo>
                  <a:close/>
                  <a:moveTo>
                    <a:pt x="1692533" y="396875"/>
                  </a:moveTo>
                  <a:lnTo>
                    <a:pt x="2209463" y="396875"/>
                  </a:lnTo>
                  <a:cubicBezTo>
                    <a:pt x="2211981" y="396875"/>
                    <a:pt x="2214140" y="398315"/>
                    <a:pt x="2215579" y="400114"/>
                  </a:cubicBezTo>
                  <a:cubicBezTo>
                    <a:pt x="2217018" y="402273"/>
                    <a:pt x="2217377" y="404792"/>
                    <a:pt x="2216658" y="407310"/>
                  </a:cubicBezTo>
                  <a:cubicBezTo>
                    <a:pt x="2199391" y="464164"/>
                    <a:pt x="2145791" y="504465"/>
                    <a:pt x="2085717" y="504465"/>
                  </a:cubicBezTo>
                  <a:lnTo>
                    <a:pt x="1568786" y="504465"/>
                  </a:lnTo>
                  <a:cubicBezTo>
                    <a:pt x="1566268" y="504465"/>
                    <a:pt x="1564109" y="503026"/>
                    <a:pt x="1562311" y="501227"/>
                  </a:cubicBezTo>
                  <a:cubicBezTo>
                    <a:pt x="1561232" y="499068"/>
                    <a:pt x="1560512" y="496549"/>
                    <a:pt x="1561232" y="494030"/>
                  </a:cubicBezTo>
                  <a:cubicBezTo>
                    <a:pt x="1578499" y="437177"/>
                    <a:pt x="1632458" y="396875"/>
                    <a:pt x="1692533" y="396875"/>
                  </a:cubicBezTo>
                  <a:close/>
                  <a:moveTo>
                    <a:pt x="4765462" y="107208"/>
                  </a:moveTo>
                  <a:cubicBezTo>
                    <a:pt x="4750331" y="107208"/>
                    <a:pt x="4738082" y="119440"/>
                    <a:pt x="4737722" y="134909"/>
                  </a:cubicBezTo>
                  <a:lnTo>
                    <a:pt x="4737722" y="481356"/>
                  </a:lnTo>
                  <a:lnTo>
                    <a:pt x="4949195" y="481356"/>
                  </a:lnTo>
                  <a:cubicBezTo>
                    <a:pt x="5090416" y="481356"/>
                    <a:pt x="5185525" y="406526"/>
                    <a:pt x="5185525" y="294642"/>
                  </a:cubicBezTo>
                  <a:lnTo>
                    <a:pt x="5185525" y="292123"/>
                  </a:lnTo>
                  <a:cubicBezTo>
                    <a:pt x="5185525" y="174483"/>
                    <a:pt x="5101224" y="107208"/>
                    <a:pt x="4954599" y="107208"/>
                  </a:cubicBezTo>
                  <a:close/>
                  <a:moveTo>
                    <a:pt x="146511" y="106848"/>
                  </a:moveTo>
                  <a:cubicBezTo>
                    <a:pt x="128872" y="106848"/>
                    <a:pt x="114833" y="121238"/>
                    <a:pt x="114833" y="138867"/>
                  </a:cubicBezTo>
                  <a:lnTo>
                    <a:pt x="114833" y="792546"/>
                  </a:lnTo>
                  <a:lnTo>
                    <a:pt x="314980" y="792546"/>
                  </a:lnTo>
                  <a:cubicBezTo>
                    <a:pt x="526647" y="792546"/>
                    <a:pt x="674957" y="652600"/>
                    <a:pt x="674957" y="452215"/>
                  </a:cubicBezTo>
                  <a:lnTo>
                    <a:pt x="674957" y="450057"/>
                  </a:lnTo>
                  <a:cubicBezTo>
                    <a:pt x="674957" y="248233"/>
                    <a:pt x="527007" y="106848"/>
                    <a:pt x="315340" y="106848"/>
                  </a:cubicBezTo>
                  <a:close/>
                  <a:moveTo>
                    <a:pt x="8726378" y="0"/>
                  </a:moveTo>
                  <a:lnTo>
                    <a:pt x="8791567" y="0"/>
                  </a:lnTo>
                  <a:cubicBezTo>
                    <a:pt x="8826863" y="0"/>
                    <a:pt x="8860358" y="16549"/>
                    <a:pt x="8881247" y="44970"/>
                  </a:cubicBezTo>
                  <a:lnTo>
                    <a:pt x="9114631" y="359398"/>
                  </a:lnTo>
                  <a:lnTo>
                    <a:pt x="9348374" y="44970"/>
                  </a:lnTo>
                  <a:cubicBezTo>
                    <a:pt x="9369624" y="16549"/>
                    <a:pt x="9403119" y="0"/>
                    <a:pt x="9438414" y="0"/>
                  </a:cubicBezTo>
                  <a:lnTo>
                    <a:pt x="9502523" y="0"/>
                  </a:lnTo>
                  <a:cubicBezTo>
                    <a:pt x="9505404" y="0"/>
                    <a:pt x="9507925" y="1439"/>
                    <a:pt x="9509366" y="3958"/>
                  </a:cubicBezTo>
                  <a:cubicBezTo>
                    <a:pt x="9510446" y="6476"/>
                    <a:pt x="9510446" y="9354"/>
                    <a:pt x="9508645" y="11872"/>
                  </a:cubicBezTo>
                  <a:lnTo>
                    <a:pt x="9185222" y="441423"/>
                  </a:lnTo>
                  <a:lnTo>
                    <a:pt x="9521251" y="887881"/>
                  </a:lnTo>
                  <a:cubicBezTo>
                    <a:pt x="9523052" y="890400"/>
                    <a:pt x="9523052" y="893278"/>
                    <a:pt x="9522692" y="895796"/>
                  </a:cubicBezTo>
                  <a:cubicBezTo>
                    <a:pt x="9521251" y="898314"/>
                    <a:pt x="9518730" y="899753"/>
                    <a:pt x="9515849" y="899753"/>
                  </a:cubicBezTo>
                  <a:lnTo>
                    <a:pt x="9449219" y="899753"/>
                  </a:lnTo>
                  <a:cubicBezTo>
                    <a:pt x="9413923" y="899753"/>
                    <a:pt x="9380429" y="883205"/>
                    <a:pt x="9359179" y="854784"/>
                  </a:cubicBezTo>
                  <a:lnTo>
                    <a:pt x="9112830" y="522728"/>
                  </a:lnTo>
                  <a:lnTo>
                    <a:pt x="8866480" y="854784"/>
                  </a:lnTo>
                  <a:cubicBezTo>
                    <a:pt x="8845591" y="883205"/>
                    <a:pt x="8812096" y="899753"/>
                    <a:pt x="8776440" y="899753"/>
                  </a:cubicBezTo>
                  <a:lnTo>
                    <a:pt x="8713773" y="899753"/>
                  </a:lnTo>
                  <a:cubicBezTo>
                    <a:pt x="8710891" y="899753"/>
                    <a:pt x="8708370" y="898314"/>
                    <a:pt x="8707290" y="895796"/>
                  </a:cubicBezTo>
                  <a:cubicBezTo>
                    <a:pt x="8705849" y="893278"/>
                    <a:pt x="8705849" y="890400"/>
                    <a:pt x="8707650" y="887881"/>
                  </a:cubicBezTo>
                  <a:lnTo>
                    <a:pt x="9043679" y="441423"/>
                  </a:lnTo>
                  <a:lnTo>
                    <a:pt x="8720255" y="11872"/>
                  </a:lnTo>
                  <a:cubicBezTo>
                    <a:pt x="8718455" y="9354"/>
                    <a:pt x="8718094" y="6476"/>
                    <a:pt x="8719535" y="3958"/>
                  </a:cubicBezTo>
                  <a:cubicBezTo>
                    <a:pt x="8720976" y="1439"/>
                    <a:pt x="8723497" y="0"/>
                    <a:pt x="8726378" y="0"/>
                  </a:cubicBezTo>
                  <a:close/>
                  <a:moveTo>
                    <a:pt x="7805609" y="0"/>
                  </a:moveTo>
                  <a:lnTo>
                    <a:pt x="7888282" y="0"/>
                  </a:lnTo>
                  <a:cubicBezTo>
                    <a:pt x="7892614" y="0"/>
                    <a:pt x="7895863" y="3238"/>
                    <a:pt x="7895863" y="7195"/>
                  </a:cubicBezTo>
                  <a:lnTo>
                    <a:pt x="7895863" y="800460"/>
                  </a:lnTo>
                  <a:lnTo>
                    <a:pt x="7895863" y="874570"/>
                  </a:lnTo>
                  <a:cubicBezTo>
                    <a:pt x="7895863" y="888241"/>
                    <a:pt x="7884311" y="899394"/>
                    <a:pt x="7870592" y="899394"/>
                  </a:cubicBezTo>
                  <a:lnTo>
                    <a:pt x="7789724" y="899394"/>
                  </a:lnTo>
                  <a:cubicBezTo>
                    <a:pt x="7789002" y="899753"/>
                    <a:pt x="7788641" y="899753"/>
                    <a:pt x="7787919" y="899753"/>
                  </a:cubicBezTo>
                  <a:cubicBezTo>
                    <a:pt x="7787197" y="899753"/>
                    <a:pt x="7786114" y="899753"/>
                    <a:pt x="7785392" y="899394"/>
                  </a:cubicBezTo>
                  <a:cubicBezTo>
                    <a:pt x="7782503" y="897955"/>
                    <a:pt x="7780337" y="895796"/>
                    <a:pt x="7780337" y="892558"/>
                  </a:cubicBezTo>
                  <a:lnTo>
                    <a:pt x="7780337" y="24824"/>
                  </a:lnTo>
                  <a:cubicBezTo>
                    <a:pt x="7780337" y="11153"/>
                    <a:pt x="7791890" y="0"/>
                    <a:pt x="7805609" y="0"/>
                  </a:cubicBezTo>
                  <a:close/>
                  <a:moveTo>
                    <a:pt x="6128773" y="0"/>
                  </a:moveTo>
                  <a:lnTo>
                    <a:pt x="6211199" y="0"/>
                  </a:lnTo>
                  <a:cubicBezTo>
                    <a:pt x="6215518" y="0"/>
                    <a:pt x="6218758" y="3238"/>
                    <a:pt x="6218758" y="7195"/>
                  </a:cubicBezTo>
                  <a:lnTo>
                    <a:pt x="6218758" y="393575"/>
                  </a:lnTo>
                  <a:lnTo>
                    <a:pt x="6715472" y="393575"/>
                  </a:lnTo>
                  <a:lnTo>
                    <a:pt x="6715472" y="24824"/>
                  </a:lnTo>
                  <a:cubicBezTo>
                    <a:pt x="6715472" y="11153"/>
                    <a:pt x="6726990" y="0"/>
                    <a:pt x="6740668" y="0"/>
                  </a:cubicBezTo>
                  <a:lnTo>
                    <a:pt x="6823094" y="0"/>
                  </a:lnTo>
                  <a:cubicBezTo>
                    <a:pt x="6827053" y="0"/>
                    <a:pt x="6830652" y="3238"/>
                    <a:pt x="6830652" y="7195"/>
                  </a:cubicBezTo>
                  <a:lnTo>
                    <a:pt x="6830652" y="874930"/>
                  </a:lnTo>
                  <a:cubicBezTo>
                    <a:pt x="6830652" y="888601"/>
                    <a:pt x="6819134" y="899753"/>
                    <a:pt x="6805457" y="899753"/>
                  </a:cubicBezTo>
                  <a:lnTo>
                    <a:pt x="6723031" y="899753"/>
                  </a:lnTo>
                  <a:cubicBezTo>
                    <a:pt x="6719071" y="899753"/>
                    <a:pt x="6715472" y="896516"/>
                    <a:pt x="6715472" y="892558"/>
                  </a:cubicBezTo>
                  <a:lnTo>
                    <a:pt x="6715472" y="501862"/>
                  </a:lnTo>
                  <a:lnTo>
                    <a:pt x="6218758" y="501862"/>
                  </a:lnTo>
                  <a:lnTo>
                    <a:pt x="6218758" y="874570"/>
                  </a:lnTo>
                  <a:cubicBezTo>
                    <a:pt x="6218758" y="888601"/>
                    <a:pt x="6207599" y="899753"/>
                    <a:pt x="6193922" y="899753"/>
                  </a:cubicBezTo>
                  <a:lnTo>
                    <a:pt x="6111496" y="899753"/>
                  </a:lnTo>
                  <a:cubicBezTo>
                    <a:pt x="6107177" y="899753"/>
                    <a:pt x="6103937" y="896156"/>
                    <a:pt x="6103937" y="892199"/>
                  </a:cubicBezTo>
                  <a:lnTo>
                    <a:pt x="6103937" y="24824"/>
                  </a:lnTo>
                  <a:cubicBezTo>
                    <a:pt x="6103937" y="11153"/>
                    <a:pt x="6115095" y="0"/>
                    <a:pt x="6128773" y="0"/>
                  </a:cubicBezTo>
                  <a:close/>
                  <a:moveTo>
                    <a:pt x="4734840" y="0"/>
                  </a:moveTo>
                  <a:lnTo>
                    <a:pt x="4962164" y="0"/>
                  </a:lnTo>
                  <a:cubicBezTo>
                    <a:pt x="5168593" y="0"/>
                    <a:pt x="5301889" y="112964"/>
                    <a:pt x="5301889" y="288526"/>
                  </a:cubicBezTo>
                  <a:lnTo>
                    <a:pt x="5301889" y="291044"/>
                  </a:lnTo>
                  <a:cubicBezTo>
                    <a:pt x="5301889" y="495746"/>
                    <a:pt x="5132567" y="587844"/>
                    <a:pt x="4930821" y="587844"/>
                  </a:cubicBezTo>
                  <a:lnTo>
                    <a:pt x="4738082" y="587844"/>
                  </a:lnTo>
                  <a:lnTo>
                    <a:pt x="4738082" y="874930"/>
                  </a:lnTo>
                  <a:cubicBezTo>
                    <a:pt x="4738082" y="888601"/>
                    <a:pt x="4726914" y="899753"/>
                    <a:pt x="4713224" y="899753"/>
                  </a:cubicBezTo>
                  <a:lnTo>
                    <a:pt x="4630365" y="899753"/>
                  </a:lnTo>
                  <a:cubicBezTo>
                    <a:pt x="4626402" y="899753"/>
                    <a:pt x="4622799" y="896516"/>
                    <a:pt x="4622799" y="892558"/>
                  </a:cubicBezTo>
                  <a:lnTo>
                    <a:pt x="4622799" y="111885"/>
                  </a:lnTo>
                  <a:cubicBezTo>
                    <a:pt x="4622799" y="50366"/>
                    <a:pt x="4673236" y="0"/>
                    <a:pt x="4734840" y="0"/>
                  </a:cubicBezTo>
                  <a:close/>
                  <a:moveTo>
                    <a:pt x="3181345" y="0"/>
                  </a:moveTo>
                  <a:lnTo>
                    <a:pt x="3262292" y="0"/>
                  </a:lnTo>
                  <a:cubicBezTo>
                    <a:pt x="3266250" y="0"/>
                    <a:pt x="3269488" y="2878"/>
                    <a:pt x="3269488" y="6836"/>
                  </a:cubicBezTo>
                  <a:lnTo>
                    <a:pt x="3269488" y="792906"/>
                  </a:lnTo>
                  <a:lnTo>
                    <a:pt x="3800858" y="792906"/>
                  </a:lnTo>
                  <a:cubicBezTo>
                    <a:pt x="3804816" y="792906"/>
                    <a:pt x="3808053" y="796143"/>
                    <a:pt x="3808053" y="800101"/>
                  </a:cubicBezTo>
                  <a:lnTo>
                    <a:pt x="3808053" y="876369"/>
                  </a:lnTo>
                  <a:cubicBezTo>
                    <a:pt x="3808053" y="889320"/>
                    <a:pt x="3797620" y="899753"/>
                    <a:pt x="3784669" y="899753"/>
                  </a:cubicBezTo>
                  <a:lnTo>
                    <a:pt x="3211206" y="899753"/>
                  </a:lnTo>
                  <a:cubicBezTo>
                    <a:pt x="3179907" y="899753"/>
                    <a:pt x="3154363" y="874570"/>
                    <a:pt x="3154363" y="842912"/>
                  </a:cubicBezTo>
                  <a:lnTo>
                    <a:pt x="3154363" y="26982"/>
                  </a:lnTo>
                  <a:cubicBezTo>
                    <a:pt x="3154363" y="11872"/>
                    <a:pt x="3166595" y="0"/>
                    <a:pt x="3181345" y="0"/>
                  </a:cubicBezTo>
                  <a:close/>
                  <a:moveTo>
                    <a:pt x="1736623" y="0"/>
                  </a:moveTo>
                  <a:lnTo>
                    <a:pt x="2253554" y="0"/>
                  </a:lnTo>
                  <a:cubicBezTo>
                    <a:pt x="2256072" y="0"/>
                    <a:pt x="2258230" y="1080"/>
                    <a:pt x="2260029" y="2879"/>
                  </a:cubicBezTo>
                  <a:cubicBezTo>
                    <a:pt x="2261468" y="5038"/>
                    <a:pt x="2261828" y="7557"/>
                    <a:pt x="2261108" y="10076"/>
                  </a:cubicBezTo>
                  <a:cubicBezTo>
                    <a:pt x="2243841" y="67289"/>
                    <a:pt x="2189882" y="107590"/>
                    <a:pt x="2130167" y="107590"/>
                  </a:cubicBezTo>
                  <a:lnTo>
                    <a:pt x="1612876" y="107590"/>
                  </a:lnTo>
                  <a:cubicBezTo>
                    <a:pt x="1610718" y="107590"/>
                    <a:pt x="1608200" y="106511"/>
                    <a:pt x="1606761" y="104352"/>
                  </a:cubicBezTo>
                  <a:cubicBezTo>
                    <a:pt x="1605322" y="102193"/>
                    <a:pt x="1604962" y="99674"/>
                    <a:pt x="1605682" y="97155"/>
                  </a:cubicBezTo>
                  <a:cubicBezTo>
                    <a:pt x="1622949" y="39942"/>
                    <a:pt x="1676908" y="0"/>
                    <a:pt x="1736623" y="0"/>
                  </a:cubicBezTo>
                  <a:close/>
                  <a:moveTo>
                    <a:pt x="111953" y="0"/>
                  </a:moveTo>
                  <a:lnTo>
                    <a:pt x="315340" y="0"/>
                  </a:lnTo>
                  <a:cubicBezTo>
                    <a:pt x="592163" y="0"/>
                    <a:pt x="793390" y="188153"/>
                    <a:pt x="793390" y="447538"/>
                  </a:cubicBezTo>
                  <a:lnTo>
                    <a:pt x="793390" y="450057"/>
                  </a:lnTo>
                  <a:cubicBezTo>
                    <a:pt x="793390" y="710521"/>
                    <a:pt x="592163" y="899753"/>
                    <a:pt x="315340" y="899753"/>
                  </a:cubicBezTo>
                  <a:lnTo>
                    <a:pt x="111953" y="899753"/>
                  </a:lnTo>
                  <a:cubicBezTo>
                    <a:pt x="50037" y="899753"/>
                    <a:pt x="0" y="849747"/>
                    <a:pt x="0" y="787869"/>
                  </a:cubicBezTo>
                  <a:lnTo>
                    <a:pt x="0" y="111885"/>
                  </a:lnTo>
                  <a:cubicBezTo>
                    <a:pt x="0" y="50007"/>
                    <a:pt x="50037" y="0"/>
                    <a:pt x="111953" y="0"/>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Helvetica Neue"/>
                <a:ea typeface="Helvetica Neue"/>
                <a:cs typeface="Helvetica Neue"/>
                <a:sym typeface="Helvetica Neue"/>
              </a:endParaRPr>
            </a:p>
          </p:txBody>
        </p:sp>
        <p:sp>
          <p:nvSpPr>
            <p:cNvPr id="326" name="Google Shape;326;p47"/>
            <p:cNvSpPr/>
            <p:nvPr/>
          </p:nvSpPr>
          <p:spPr>
            <a:xfrm>
              <a:off x="1402079" y="6617239"/>
              <a:ext cx="3222300" cy="215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2"/>
                  </a:solidFill>
                  <a:latin typeface="Helvetica Neue"/>
                  <a:ea typeface="Helvetica Neue"/>
                  <a:cs typeface="Helvetica Neue"/>
                  <a:sym typeface="Helvetica Neue"/>
                </a:rPr>
                <a:t>© 2018 Delphix. All Rights Reserved. Private and Confidential.</a:t>
              </a: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Multi-use">
  <p:cSld name="2_Multi-use 6">
    <p:spTree>
      <p:nvGrpSpPr>
        <p:cNvPr id="1" name="Shape 71"/>
        <p:cNvGrpSpPr/>
        <p:nvPr/>
      </p:nvGrpSpPr>
      <p:grpSpPr>
        <a:xfrm>
          <a:off x="0" y="0"/>
          <a:ext cx="0" cy="0"/>
          <a:chOff x="0" y="0"/>
          <a:chExt cx="0" cy="0"/>
        </a:xfrm>
      </p:grpSpPr>
      <p:sp>
        <p:nvSpPr>
          <p:cNvPr id="72" name="Google Shape;72;p9"/>
          <p:cNvSpPr/>
          <p:nvPr/>
        </p:nvSpPr>
        <p:spPr>
          <a:xfrm>
            <a:off x="8363360" y="2"/>
            <a:ext cx="3828600" cy="6858000"/>
          </a:xfrm>
          <a:prstGeom prst="rect">
            <a:avLst/>
          </a:prstGeom>
          <a:solidFill>
            <a:schemeClr val="accent4"/>
          </a:solidFill>
          <a:ln>
            <a:noFill/>
          </a:ln>
        </p:spPr>
        <p:txBody>
          <a:bodyPr spcFirstLastPara="1" wrap="square" lIns="121900" tIns="60925" rIns="121900" bIns="6092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2400" b="0" i="0" u="none" strike="noStrike" cap="none">
              <a:solidFill>
                <a:srgbClr val="FFFFFF"/>
              </a:solidFill>
              <a:latin typeface="Calibri"/>
              <a:ea typeface="Calibri"/>
              <a:cs typeface="Calibri"/>
              <a:sym typeface="Calibri"/>
            </a:endParaRPr>
          </a:p>
        </p:txBody>
      </p:sp>
      <p:sp>
        <p:nvSpPr>
          <p:cNvPr id="73" name="Google Shape;73;p9"/>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74" name="Google Shape;74;p9"/>
          <p:cNvSpPr txBox="1">
            <a:spLocks noGrp="1"/>
          </p:cNvSpPr>
          <p:nvPr>
            <p:ph type="body" idx="1"/>
          </p:nvPr>
        </p:nvSpPr>
        <p:spPr>
          <a:xfrm>
            <a:off x="8597314" y="1455725"/>
            <a:ext cx="3228900" cy="4123200"/>
          </a:xfrm>
          <a:prstGeom prst="rect">
            <a:avLst/>
          </a:prstGeom>
          <a:noFill/>
          <a:ln>
            <a:noFill/>
          </a:ln>
        </p:spPr>
        <p:txBody>
          <a:bodyPr spcFirstLastPara="1" wrap="square" lIns="91425" tIns="91425" rIns="91425" bIns="45700" anchor="ctr" anchorCtr="0">
            <a:noAutofit/>
          </a:bodyPr>
          <a:lstStyle>
            <a:lvl1pPr marL="457200" lvl="0" indent="-317500" algn="l">
              <a:lnSpc>
                <a:spcPct val="125000"/>
              </a:lnSpc>
              <a:spcBef>
                <a:spcPts val="1000"/>
              </a:spcBef>
              <a:spcAft>
                <a:spcPts val="0"/>
              </a:spcAft>
              <a:buClr>
                <a:schemeClr val="lt1"/>
              </a:buClr>
              <a:buSzPts val="1400"/>
              <a:buChar char="●"/>
              <a:defRPr>
                <a:solidFill>
                  <a:schemeClr val="lt1"/>
                </a:solidFill>
              </a:defRPr>
            </a:lvl1pPr>
            <a:lvl2pPr marL="914400" lvl="1" indent="-342900" algn="l">
              <a:lnSpc>
                <a:spcPct val="125000"/>
              </a:lnSpc>
              <a:spcBef>
                <a:spcPts val="500"/>
              </a:spcBef>
              <a:spcAft>
                <a:spcPts val="0"/>
              </a:spcAft>
              <a:buClr>
                <a:schemeClr val="lt1"/>
              </a:buClr>
              <a:buSzPts val="1800"/>
              <a:buChar char="○"/>
              <a:defRPr>
                <a:solidFill>
                  <a:schemeClr val="lt1"/>
                </a:solidFill>
              </a:defRPr>
            </a:lvl2pPr>
            <a:lvl3pPr marL="1371600" lvl="2" indent="-342900" algn="l">
              <a:lnSpc>
                <a:spcPct val="125000"/>
              </a:lnSpc>
              <a:spcBef>
                <a:spcPts val="500"/>
              </a:spcBef>
              <a:spcAft>
                <a:spcPts val="0"/>
              </a:spcAft>
              <a:buClr>
                <a:schemeClr val="lt1"/>
              </a:buClr>
              <a:buSzPts val="1800"/>
              <a:buChar char="○"/>
              <a:defRPr>
                <a:solidFill>
                  <a:schemeClr val="lt1"/>
                </a:solidFill>
              </a:defRPr>
            </a:lvl3pPr>
            <a:lvl4pPr marL="1828800" lvl="3" indent="-342900" algn="l">
              <a:lnSpc>
                <a:spcPct val="125000"/>
              </a:lnSpc>
              <a:spcBef>
                <a:spcPts val="500"/>
              </a:spcBef>
              <a:spcAft>
                <a:spcPts val="0"/>
              </a:spcAft>
              <a:buClr>
                <a:schemeClr val="lt1"/>
              </a:buClr>
              <a:buSzPts val="1800"/>
              <a:buChar char="○"/>
              <a:defRPr>
                <a:solidFill>
                  <a:schemeClr val="lt1"/>
                </a:solidFill>
              </a:defRPr>
            </a:lvl4pPr>
            <a:lvl5pPr marL="2286000" lvl="4" indent="-342900" algn="l">
              <a:lnSpc>
                <a:spcPct val="125000"/>
              </a:lnSpc>
              <a:spcBef>
                <a:spcPts val="500"/>
              </a:spcBef>
              <a:spcAft>
                <a:spcPts val="0"/>
              </a:spcAft>
              <a:buClr>
                <a:schemeClr val="lt1"/>
              </a:buClr>
              <a:buSzPts val="1800"/>
              <a:buChar char="○"/>
              <a:defRPr>
                <a:solidFill>
                  <a:schemeClr val="lt1"/>
                </a:solidFill>
              </a:defRPr>
            </a:lvl5pPr>
            <a:lvl6pPr marL="2743200" lvl="5" indent="-342900" algn="l">
              <a:lnSpc>
                <a:spcPct val="90000"/>
              </a:lnSpc>
              <a:spcBef>
                <a:spcPts val="500"/>
              </a:spcBef>
              <a:spcAft>
                <a:spcPts val="0"/>
              </a:spcAft>
              <a:buClr>
                <a:schemeClr val="lt1"/>
              </a:buClr>
              <a:buSzPts val="1800"/>
              <a:buChar char="•"/>
              <a:defRPr>
                <a:solidFill>
                  <a:schemeClr val="lt1"/>
                </a:solidFill>
              </a:defRPr>
            </a:lvl6pPr>
            <a:lvl7pPr marL="3200400" lvl="6" indent="-342900" algn="l">
              <a:lnSpc>
                <a:spcPct val="90000"/>
              </a:lnSpc>
              <a:spcBef>
                <a:spcPts val="500"/>
              </a:spcBef>
              <a:spcAft>
                <a:spcPts val="0"/>
              </a:spcAft>
              <a:buClr>
                <a:schemeClr val="lt1"/>
              </a:buClr>
              <a:buSzPts val="1800"/>
              <a:buChar char="•"/>
              <a:defRPr>
                <a:solidFill>
                  <a:schemeClr val="lt1"/>
                </a:solidFill>
              </a:defRPr>
            </a:lvl7pPr>
            <a:lvl8pPr marL="3657600" lvl="7" indent="-342900" algn="l">
              <a:lnSpc>
                <a:spcPct val="90000"/>
              </a:lnSpc>
              <a:spcBef>
                <a:spcPts val="500"/>
              </a:spcBef>
              <a:spcAft>
                <a:spcPts val="0"/>
              </a:spcAft>
              <a:buClr>
                <a:schemeClr val="lt1"/>
              </a:buClr>
              <a:buSzPts val="1800"/>
              <a:buChar char="•"/>
              <a:defRPr>
                <a:solidFill>
                  <a:schemeClr val="lt1"/>
                </a:solidFill>
              </a:defRPr>
            </a:lvl8pPr>
            <a:lvl9pPr marL="4114800" lvl="8" indent="-342900" algn="l">
              <a:lnSpc>
                <a:spcPct val="90000"/>
              </a:lnSpc>
              <a:spcBef>
                <a:spcPts val="500"/>
              </a:spcBef>
              <a:spcAft>
                <a:spcPts val="0"/>
              </a:spcAft>
              <a:buClr>
                <a:schemeClr val="lt1"/>
              </a:buClr>
              <a:buSzPts val="1800"/>
              <a:buChar char="•"/>
              <a:defRPr>
                <a:solidFill>
                  <a:schemeClr val="lt1"/>
                </a:solidFill>
              </a:defRPr>
            </a:lvl9pPr>
          </a:lstStyle>
          <a:p>
            <a:endParaRPr/>
          </a:p>
        </p:txBody>
      </p:sp>
      <p:sp>
        <p:nvSpPr>
          <p:cNvPr id="75" name="Google Shape;75;p9"/>
          <p:cNvSpPr txBox="1">
            <a:spLocks noGrp="1"/>
          </p:cNvSpPr>
          <p:nvPr>
            <p:ph type="title"/>
          </p:nvPr>
        </p:nvSpPr>
        <p:spPr>
          <a:xfrm>
            <a:off x="685800" y="434350"/>
            <a:ext cx="74043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grpSp>
        <p:nvGrpSpPr>
          <p:cNvPr id="76" name="Google Shape;76;p9"/>
          <p:cNvGrpSpPr/>
          <p:nvPr/>
        </p:nvGrpSpPr>
        <p:grpSpPr>
          <a:xfrm>
            <a:off x="685800" y="6412406"/>
            <a:ext cx="4443970" cy="228604"/>
            <a:chOff x="685800" y="6392355"/>
            <a:chExt cx="4443970" cy="215400"/>
          </a:xfrm>
        </p:grpSpPr>
        <p:sp>
          <p:nvSpPr>
            <p:cNvPr id="77" name="Google Shape;77;p9"/>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78" name="Google Shape;78;p9"/>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2 Column">
  <p:cSld name="2 Column">
    <p:spTree>
      <p:nvGrpSpPr>
        <p:cNvPr id="1" name="Shape 327"/>
        <p:cNvGrpSpPr/>
        <p:nvPr/>
      </p:nvGrpSpPr>
      <p:grpSpPr>
        <a:xfrm>
          <a:off x="0" y="0"/>
          <a:ext cx="0" cy="0"/>
          <a:chOff x="0" y="0"/>
          <a:chExt cx="0" cy="0"/>
        </a:xfrm>
      </p:grpSpPr>
      <p:sp>
        <p:nvSpPr>
          <p:cNvPr id="328" name="Google Shape;328;p48"/>
          <p:cNvSpPr txBox="1">
            <a:spLocks noGrp="1"/>
          </p:cNvSpPr>
          <p:nvPr>
            <p:ph type="body" idx="1"/>
          </p:nvPr>
        </p:nvSpPr>
        <p:spPr>
          <a:xfrm>
            <a:off x="487594" y="1470026"/>
            <a:ext cx="5469000" cy="1951800"/>
          </a:xfrm>
          <a:prstGeom prst="rect">
            <a:avLst/>
          </a:prstGeom>
          <a:noFill/>
          <a:ln>
            <a:noFill/>
          </a:ln>
        </p:spPr>
        <p:txBody>
          <a:bodyPr spcFirstLastPara="1" wrap="square" lIns="91425" tIns="45700" rIns="91425" bIns="45700" anchor="t" anchorCtr="0">
            <a:noAutofit/>
          </a:bodyPr>
          <a:lstStyle>
            <a:lvl1pPr marL="457200" marR="0" lvl="0" indent="-320040" algn="l" rtl="0">
              <a:lnSpc>
                <a:spcPct val="138888"/>
              </a:lnSpc>
              <a:spcBef>
                <a:spcPts val="1000"/>
              </a:spcBef>
              <a:spcAft>
                <a:spcPts val="0"/>
              </a:spcAft>
              <a:buClr>
                <a:srgbClr val="7F7F7F"/>
              </a:buClr>
              <a:buSzPts val="1440"/>
              <a:buFont typeface="Arial"/>
              <a:buChar char="•"/>
              <a:defRPr sz="1800" b="0" i="0" u="none" strike="noStrike" cap="none">
                <a:solidFill>
                  <a:srgbClr val="53585F"/>
                </a:solidFill>
                <a:latin typeface="Helvetica Neue"/>
                <a:ea typeface="Helvetica Neue"/>
                <a:cs typeface="Helvetica Neue"/>
                <a:sym typeface="Helvetica Neue"/>
              </a:defRPr>
            </a:lvl1pPr>
            <a:lvl2pPr marL="914400" marR="0" lvl="1" indent="-330200" algn="l" rtl="0">
              <a:lnSpc>
                <a:spcPct val="156250"/>
              </a:lnSpc>
              <a:spcBef>
                <a:spcPts val="500"/>
              </a:spcBef>
              <a:spcAft>
                <a:spcPts val="0"/>
              </a:spcAft>
              <a:buClr>
                <a:srgbClr val="7F7F7F"/>
              </a:buClr>
              <a:buSzPts val="1600"/>
              <a:buFont typeface="Arial"/>
              <a:buChar char="–"/>
              <a:defRPr sz="1600" b="0" i="0" u="none" strike="noStrike" cap="none">
                <a:solidFill>
                  <a:srgbClr val="53585F"/>
                </a:solidFill>
                <a:latin typeface="Helvetica Neue"/>
                <a:ea typeface="Helvetica Neue"/>
                <a:cs typeface="Helvetica Neue"/>
                <a:sym typeface="Helvetica Neue"/>
              </a:defRPr>
            </a:lvl2pPr>
            <a:lvl3pPr marL="1371600" marR="0" lvl="2" indent="-299719" algn="l" rtl="0">
              <a:lnSpc>
                <a:spcPct val="178571"/>
              </a:lnSpc>
              <a:spcBef>
                <a:spcPts val="500"/>
              </a:spcBef>
              <a:spcAft>
                <a:spcPts val="0"/>
              </a:spcAft>
              <a:buClr>
                <a:srgbClr val="7F7F7F"/>
              </a:buClr>
              <a:buSzPts val="1120"/>
              <a:buFont typeface="Arial"/>
              <a:buChar char="•"/>
              <a:defRPr sz="1400" b="0" i="0" u="none" strike="noStrike" cap="none">
                <a:solidFill>
                  <a:srgbClr val="53585F"/>
                </a:solidFill>
                <a:latin typeface="Helvetica Neue"/>
                <a:ea typeface="Helvetica Neue"/>
                <a:cs typeface="Helvetica Neue"/>
                <a:sym typeface="Helvetica Neue"/>
              </a:defRPr>
            </a:lvl3pPr>
            <a:lvl4pPr marL="1828800" marR="0" lvl="3" indent="-304800" algn="l" rtl="0">
              <a:lnSpc>
                <a:spcPct val="208333"/>
              </a:lnSpc>
              <a:spcBef>
                <a:spcPts val="500"/>
              </a:spcBef>
              <a:spcAft>
                <a:spcPts val="0"/>
              </a:spcAft>
              <a:buClr>
                <a:srgbClr val="7F7F7F"/>
              </a:buClr>
              <a:buSzPts val="1200"/>
              <a:buFont typeface="Arial"/>
              <a:buChar char="–"/>
              <a:defRPr sz="1200" b="0" i="0" u="none" strike="noStrike" cap="none">
                <a:solidFill>
                  <a:srgbClr val="53585F"/>
                </a:solidFill>
                <a:latin typeface="Helvetica Neue"/>
                <a:ea typeface="Helvetica Neue"/>
                <a:cs typeface="Helvetica Neue"/>
                <a:sym typeface="Helvetica Neue"/>
              </a:defRPr>
            </a:lvl4pPr>
            <a:lvl5pPr marL="2286000" marR="0" lvl="4" indent="-289560" algn="l" rtl="0">
              <a:lnSpc>
                <a:spcPct val="208333"/>
              </a:lnSpc>
              <a:spcBef>
                <a:spcPts val="500"/>
              </a:spcBef>
              <a:spcAft>
                <a:spcPts val="0"/>
              </a:spcAft>
              <a:buClr>
                <a:srgbClr val="7F7F7F"/>
              </a:buClr>
              <a:buSzPts val="960"/>
              <a:buFont typeface="Arial"/>
              <a:buChar char="•"/>
              <a:defRPr sz="1200" b="0" i="0" u="none" strike="noStrike" cap="none">
                <a:solidFill>
                  <a:srgbClr val="53585F"/>
                </a:solidFill>
                <a:latin typeface="Helvetica Neue"/>
                <a:ea typeface="Helvetica Neue"/>
                <a:cs typeface="Helvetica Neue"/>
                <a:sym typeface="Helvetica Neue"/>
              </a:defRPr>
            </a:lvl5pPr>
            <a:lvl6pPr marL="2743200" marR="0" lvl="5" indent="-228600" algn="l" rtl="0">
              <a:lnSpc>
                <a:spcPct val="90000"/>
              </a:lnSpc>
              <a:spcBef>
                <a:spcPts val="500"/>
              </a:spcBef>
              <a:spcAft>
                <a:spcPts val="0"/>
              </a:spcAft>
              <a:buClr>
                <a:schemeClr val="dk1"/>
              </a:buClr>
              <a:buSzPts val="1051"/>
              <a:buFont typeface="Arial"/>
              <a:buNone/>
              <a:defRPr sz="1051" b="0" i="0" u="none" strike="noStrike" cap="none">
                <a:solidFill>
                  <a:schemeClr val="dk1"/>
                </a:solidFill>
                <a:latin typeface="Helvetica Neue"/>
                <a:ea typeface="Helvetica Neue"/>
                <a:cs typeface="Helvetica Neue"/>
                <a:sym typeface="Helvetica Neue"/>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9pPr>
          </a:lstStyle>
          <a:p>
            <a:endParaRPr/>
          </a:p>
        </p:txBody>
      </p:sp>
      <p:sp>
        <p:nvSpPr>
          <p:cNvPr id="329" name="Google Shape;329;p48"/>
          <p:cNvSpPr txBox="1">
            <a:spLocks noGrp="1"/>
          </p:cNvSpPr>
          <p:nvPr>
            <p:ph type="title"/>
          </p:nvPr>
        </p:nvSpPr>
        <p:spPr>
          <a:xfrm>
            <a:off x="482050" y="589146"/>
            <a:ext cx="11208000" cy="5355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30" name="Google Shape;330;p48"/>
          <p:cNvSpPr txBox="1">
            <a:spLocks noGrp="1"/>
          </p:cNvSpPr>
          <p:nvPr>
            <p:ph type="body" idx="2"/>
          </p:nvPr>
        </p:nvSpPr>
        <p:spPr>
          <a:xfrm>
            <a:off x="6221140" y="1461772"/>
            <a:ext cx="5469000" cy="1951800"/>
          </a:xfrm>
          <a:prstGeom prst="rect">
            <a:avLst/>
          </a:prstGeom>
          <a:noFill/>
          <a:ln>
            <a:noFill/>
          </a:ln>
        </p:spPr>
        <p:txBody>
          <a:bodyPr spcFirstLastPara="1" wrap="square" lIns="91425" tIns="45700" rIns="91425" bIns="45700" anchor="t" anchorCtr="0">
            <a:noAutofit/>
          </a:bodyPr>
          <a:lstStyle>
            <a:lvl1pPr marL="457200" marR="0" lvl="0" indent="-320040" algn="l" rtl="0">
              <a:lnSpc>
                <a:spcPct val="138888"/>
              </a:lnSpc>
              <a:spcBef>
                <a:spcPts val="1000"/>
              </a:spcBef>
              <a:spcAft>
                <a:spcPts val="0"/>
              </a:spcAft>
              <a:buClr>
                <a:srgbClr val="7F7F7F"/>
              </a:buClr>
              <a:buSzPts val="1440"/>
              <a:buFont typeface="Arial"/>
              <a:buChar char="•"/>
              <a:defRPr sz="1800" b="0" i="0" u="none" strike="noStrike" cap="none">
                <a:solidFill>
                  <a:srgbClr val="53585F"/>
                </a:solidFill>
                <a:latin typeface="Helvetica Neue"/>
                <a:ea typeface="Helvetica Neue"/>
                <a:cs typeface="Helvetica Neue"/>
                <a:sym typeface="Helvetica Neue"/>
              </a:defRPr>
            </a:lvl1pPr>
            <a:lvl2pPr marL="914400" marR="0" lvl="1" indent="-330200" algn="l" rtl="0">
              <a:lnSpc>
                <a:spcPct val="156250"/>
              </a:lnSpc>
              <a:spcBef>
                <a:spcPts val="500"/>
              </a:spcBef>
              <a:spcAft>
                <a:spcPts val="0"/>
              </a:spcAft>
              <a:buClr>
                <a:srgbClr val="7F7F7F"/>
              </a:buClr>
              <a:buSzPts val="1600"/>
              <a:buFont typeface="Arial"/>
              <a:buChar char="–"/>
              <a:defRPr sz="1600" b="0" i="0" u="none" strike="noStrike" cap="none">
                <a:solidFill>
                  <a:srgbClr val="53585F"/>
                </a:solidFill>
                <a:latin typeface="Helvetica Neue"/>
                <a:ea typeface="Helvetica Neue"/>
                <a:cs typeface="Helvetica Neue"/>
                <a:sym typeface="Helvetica Neue"/>
              </a:defRPr>
            </a:lvl2pPr>
            <a:lvl3pPr marL="1371600" marR="0" lvl="2" indent="-299719" algn="l" rtl="0">
              <a:lnSpc>
                <a:spcPct val="178571"/>
              </a:lnSpc>
              <a:spcBef>
                <a:spcPts val="500"/>
              </a:spcBef>
              <a:spcAft>
                <a:spcPts val="0"/>
              </a:spcAft>
              <a:buClr>
                <a:srgbClr val="7F7F7F"/>
              </a:buClr>
              <a:buSzPts val="1120"/>
              <a:buFont typeface="Arial"/>
              <a:buChar char="•"/>
              <a:defRPr sz="1400" b="0" i="0" u="none" strike="noStrike" cap="none">
                <a:solidFill>
                  <a:srgbClr val="53585F"/>
                </a:solidFill>
                <a:latin typeface="Helvetica Neue"/>
                <a:ea typeface="Helvetica Neue"/>
                <a:cs typeface="Helvetica Neue"/>
                <a:sym typeface="Helvetica Neue"/>
              </a:defRPr>
            </a:lvl3pPr>
            <a:lvl4pPr marL="1828800" marR="0" lvl="3" indent="-304800" algn="l" rtl="0">
              <a:lnSpc>
                <a:spcPct val="208333"/>
              </a:lnSpc>
              <a:spcBef>
                <a:spcPts val="500"/>
              </a:spcBef>
              <a:spcAft>
                <a:spcPts val="0"/>
              </a:spcAft>
              <a:buClr>
                <a:srgbClr val="7F7F7F"/>
              </a:buClr>
              <a:buSzPts val="1200"/>
              <a:buFont typeface="Arial"/>
              <a:buChar char="–"/>
              <a:defRPr sz="1200" b="0" i="0" u="none" strike="noStrike" cap="none">
                <a:solidFill>
                  <a:srgbClr val="53585F"/>
                </a:solidFill>
                <a:latin typeface="Helvetica Neue"/>
                <a:ea typeface="Helvetica Neue"/>
                <a:cs typeface="Helvetica Neue"/>
                <a:sym typeface="Helvetica Neue"/>
              </a:defRPr>
            </a:lvl4pPr>
            <a:lvl5pPr marL="2286000" marR="0" lvl="4" indent="-289560" algn="l" rtl="0">
              <a:lnSpc>
                <a:spcPct val="208333"/>
              </a:lnSpc>
              <a:spcBef>
                <a:spcPts val="500"/>
              </a:spcBef>
              <a:spcAft>
                <a:spcPts val="0"/>
              </a:spcAft>
              <a:buClr>
                <a:srgbClr val="7F7F7F"/>
              </a:buClr>
              <a:buSzPts val="960"/>
              <a:buFont typeface="Arial"/>
              <a:buChar char="•"/>
              <a:defRPr sz="1200" b="0" i="0" u="none" strike="noStrike" cap="none">
                <a:solidFill>
                  <a:srgbClr val="53585F"/>
                </a:solidFill>
                <a:latin typeface="Helvetica Neue"/>
                <a:ea typeface="Helvetica Neue"/>
                <a:cs typeface="Helvetica Neue"/>
                <a:sym typeface="Helvetica Neue"/>
              </a:defRPr>
            </a:lvl5pPr>
            <a:lvl6pPr marL="2743200" marR="0" lvl="5" indent="-228600" algn="l" rtl="0">
              <a:lnSpc>
                <a:spcPct val="90000"/>
              </a:lnSpc>
              <a:spcBef>
                <a:spcPts val="500"/>
              </a:spcBef>
              <a:spcAft>
                <a:spcPts val="0"/>
              </a:spcAft>
              <a:buClr>
                <a:schemeClr val="dk1"/>
              </a:buClr>
              <a:buSzPts val="1051"/>
              <a:buFont typeface="Arial"/>
              <a:buNone/>
              <a:defRPr sz="1051" b="0" i="0" u="none" strike="noStrike" cap="none">
                <a:solidFill>
                  <a:schemeClr val="dk1"/>
                </a:solidFill>
                <a:latin typeface="Helvetica Neue"/>
                <a:ea typeface="Helvetica Neue"/>
                <a:cs typeface="Helvetica Neue"/>
                <a:sym typeface="Helvetica Neue"/>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9pPr>
          </a:lstStyle>
          <a:p>
            <a:endParaRPr/>
          </a:p>
        </p:txBody>
      </p:sp>
      <p:sp>
        <p:nvSpPr>
          <p:cNvPr id="331" name="Google Shape;331;p48"/>
          <p:cNvSpPr/>
          <p:nvPr/>
        </p:nvSpPr>
        <p:spPr>
          <a:xfrm>
            <a:off x="0" y="487430"/>
            <a:ext cx="82500" cy="7362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Helvetica Neue"/>
              <a:ea typeface="Helvetica Neue"/>
              <a:cs typeface="Helvetica Neue"/>
              <a:sym typeface="Helvetica Neue"/>
            </a:endParaRPr>
          </a:p>
        </p:txBody>
      </p:sp>
      <p:sp>
        <p:nvSpPr>
          <p:cNvPr id="332" name="Google Shape;332;p48"/>
          <p:cNvSpPr txBox="1">
            <a:spLocks noGrp="1"/>
          </p:cNvSpPr>
          <p:nvPr>
            <p:ph type="sldNum" idx="12"/>
          </p:nvPr>
        </p:nvSpPr>
        <p:spPr>
          <a:xfrm>
            <a:off x="11584306" y="6601999"/>
            <a:ext cx="342900" cy="2154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1pPr>
            <a:lvl2pPr marL="0" marR="0" lvl="1"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2pPr>
            <a:lvl3pPr marL="0" marR="0" lvl="2"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3pPr>
            <a:lvl4pPr marL="0" marR="0" lvl="3"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4pPr>
            <a:lvl5pPr marL="0" marR="0" lvl="4"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5pPr>
            <a:lvl6pPr marL="0" marR="0" lvl="5"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6pPr>
            <a:lvl7pPr marL="0" marR="0" lvl="6"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7pPr>
            <a:lvl8pPr marL="0" marR="0" lvl="7"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8pPr>
            <a:lvl9pPr marL="0" marR="0" lvl="8" indent="0" algn="r" rtl="0">
              <a:lnSpc>
                <a:spcPct val="100000"/>
              </a:lnSpc>
              <a:spcBef>
                <a:spcPts val="0"/>
              </a:spcBef>
              <a:spcAft>
                <a:spcPts val="0"/>
              </a:spcAft>
              <a:buClr>
                <a:srgbClr val="000000"/>
              </a:buClr>
              <a:buSzPts val="800"/>
              <a:buFont typeface="Arial"/>
              <a:buNone/>
              <a:defRPr sz="800" b="0" i="0" u="none" strike="noStrike" cap="none">
                <a:solidFill>
                  <a:schemeClr val="lt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1_Multi-use 8">
  <p:cSld name="2_Multi-use 10">
    <p:spTree>
      <p:nvGrpSpPr>
        <p:cNvPr id="1" name="Shape 333"/>
        <p:cNvGrpSpPr/>
        <p:nvPr/>
      </p:nvGrpSpPr>
      <p:grpSpPr>
        <a:xfrm>
          <a:off x="0" y="0"/>
          <a:ext cx="0" cy="0"/>
          <a:chOff x="0" y="0"/>
          <a:chExt cx="0" cy="0"/>
        </a:xfrm>
      </p:grpSpPr>
      <p:grpSp>
        <p:nvGrpSpPr>
          <p:cNvPr id="334" name="Google Shape;334;p49"/>
          <p:cNvGrpSpPr/>
          <p:nvPr/>
        </p:nvGrpSpPr>
        <p:grpSpPr>
          <a:xfrm>
            <a:off x="685800" y="6412406"/>
            <a:ext cx="4443970" cy="228604"/>
            <a:chOff x="685800" y="6392355"/>
            <a:chExt cx="4443970" cy="215400"/>
          </a:xfrm>
        </p:grpSpPr>
        <p:sp>
          <p:nvSpPr>
            <p:cNvPr id="335" name="Google Shape;335;p49"/>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500"/>
                <a:buFont typeface="Arial"/>
                <a:buNone/>
              </a:pPr>
              <a:endParaRPr sz="1900" b="0" i="0" u="none" strike="noStrike" cap="none">
                <a:solidFill>
                  <a:schemeClr val="dk1"/>
                </a:solidFill>
                <a:latin typeface="Helvetica Neue"/>
                <a:ea typeface="Helvetica Neue"/>
                <a:cs typeface="Helvetica Neue"/>
                <a:sym typeface="Helvetica Neue"/>
              </a:endParaRPr>
            </a:p>
          </p:txBody>
        </p:sp>
        <p:sp>
          <p:nvSpPr>
            <p:cNvPr id="336" name="Google Shape;336;p49"/>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7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500" b="0" i="0" u="none" strike="noStrike" cap="none">
                <a:solidFill>
                  <a:srgbClr val="CCCCCC"/>
                </a:solidFill>
                <a:latin typeface="Arial"/>
                <a:ea typeface="Arial"/>
                <a:cs typeface="Arial"/>
                <a:sym typeface="Arial"/>
              </a:endParaRPr>
            </a:p>
          </p:txBody>
        </p:sp>
      </p:grpSp>
      <p:sp>
        <p:nvSpPr>
          <p:cNvPr id="337" name="Google Shape;337;p49"/>
          <p:cNvSpPr txBox="1">
            <a:spLocks noGrp="1"/>
          </p:cNvSpPr>
          <p:nvPr>
            <p:ph type="title"/>
          </p:nvPr>
        </p:nvSpPr>
        <p:spPr>
          <a:xfrm>
            <a:off x="685800" y="434340"/>
            <a:ext cx="10515600" cy="6855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lvl="1" rtl="0">
              <a:spcBef>
                <a:spcPts val="0"/>
              </a:spcBef>
              <a:spcAft>
                <a:spcPts val="0"/>
              </a:spcAft>
              <a:buSzPts val="1400"/>
              <a:buNone/>
              <a:defRPr sz="1900"/>
            </a:lvl2pPr>
            <a:lvl3pPr lvl="2" rtl="0">
              <a:spcBef>
                <a:spcPts val="0"/>
              </a:spcBef>
              <a:spcAft>
                <a:spcPts val="0"/>
              </a:spcAft>
              <a:buSzPts val="1400"/>
              <a:buNone/>
              <a:defRPr sz="1900"/>
            </a:lvl3pPr>
            <a:lvl4pPr lvl="3" rtl="0">
              <a:spcBef>
                <a:spcPts val="0"/>
              </a:spcBef>
              <a:spcAft>
                <a:spcPts val="0"/>
              </a:spcAft>
              <a:buSzPts val="1400"/>
              <a:buNone/>
              <a:defRPr sz="1900"/>
            </a:lvl4pPr>
            <a:lvl5pPr lvl="4" rtl="0">
              <a:spcBef>
                <a:spcPts val="0"/>
              </a:spcBef>
              <a:spcAft>
                <a:spcPts val="0"/>
              </a:spcAft>
              <a:buSzPts val="1400"/>
              <a:buNone/>
              <a:defRPr sz="1900"/>
            </a:lvl5pPr>
            <a:lvl6pPr lvl="5" rtl="0">
              <a:spcBef>
                <a:spcPts val="0"/>
              </a:spcBef>
              <a:spcAft>
                <a:spcPts val="0"/>
              </a:spcAft>
              <a:buSzPts val="1400"/>
              <a:buNone/>
              <a:defRPr sz="1900"/>
            </a:lvl6pPr>
            <a:lvl7pPr lvl="6" rtl="0">
              <a:spcBef>
                <a:spcPts val="0"/>
              </a:spcBef>
              <a:spcAft>
                <a:spcPts val="0"/>
              </a:spcAft>
              <a:buSzPts val="1400"/>
              <a:buNone/>
              <a:defRPr sz="1900"/>
            </a:lvl7pPr>
            <a:lvl8pPr lvl="7" rtl="0">
              <a:spcBef>
                <a:spcPts val="0"/>
              </a:spcBef>
              <a:spcAft>
                <a:spcPts val="0"/>
              </a:spcAft>
              <a:buSzPts val="1400"/>
              <a:buNone/>
              <a:defRPr sz="1900"/>
            </a:lvl8pPr>
            <a:lvl9pPr lvl="8" rtl="0">
              <a:spcBef>
                <a:spcPts val="0"/>
              </a:spcBef>
              <a:spcAft>
                <a:spcPts val="0"/>
              </a:spcAft>
              <a:buSzPts val="1400"/>
              <a:buNone/>
              <a:defRPr sz="1900"/>
            </a:lvl9pPr>
          </a:lstStyle>
          <a:p>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Icon-library">
  <p:cSld name="2_Multi-use 10_1">
    <p:spTree>
      <p:nvGrpSpPr>
        <p:cNvPr id="1" name="Shape 338"/>
        <p:cNvGrpSpPr/>
        <p:nvPr/>
      </p:nvGrpSpPr>
      <p:grpSpPr>
        <a:xfrm>
          <a:off x="0" y="0"/>
          <a:ext cx="0" cy="0"/>
          <a:chOff x="0" y="0"/>
          <a:chExt cx="0" cy="0"/>
        </a:xfrm>
      </p:grpSpPr>
      <p:grpSp>
        <p:nvGrpSpPr>
          <p:cNvPr id="339" name="Google Shape;339;p50"/>
          <p:cNvGrpSpPr/>
          <p:nvPr/>
        </p:nvGrpSpPr>
        <p:grpSpPr>
          <a:xfrm>
            <a:off x="685800" y="6412406"/>
            <a:ext cx="4443970" cy="228604"/>
            <a:chOff x="685800" y="6392355"/>
            <a:chExt cx="4443970" cy="215400"/>
          </a:xfrm>
        </p:grpSpPr>
        <p:sp>
          <p:nvSpPr>
            <p:cNvPr id="340" name="Google Shape;340;p50"/>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500"/>
                <a:buFont typeface="Arial"/>
                <a:buNone/>
              </a:pPr>
              <a:endParaRPr sz="1900" b="0" i="0" u="none" strike="noStrike" cap="none">
                <a:solidFill>
                  <a:schemeClr val="dk1"/>
                </a:solidFill>
                <a:latin typeface="Helvetica Neue"/>
                <a:ea typeface="Helvetica Neue"/>
                <a:cs typeface="Helvetica Neue"/>
                <a:sym typeface="Helvetica Neue"/>
              </a:endParaRPr>
            </a:p>
          </p:txBody>
        </p:sp>
        <p:sp>
          <p:nvSpPr>
            <p:cNvPr id="341" name="Google Shape;341;p50"/>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7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500" b="0" i="0" u="none" strike="noStrike" cap="none">
                <a:solidFill>
                  <a:srgbClr val="CCCCCC"/>
                </a:solidFill>
                <a:latin typeface="Arial"/>
                <a:ea typeface="Arial"/>
                <a:cs typeface="Arial"/>
                <a:sym typeface="Arial"/>
              </a:endParaRPr>
            </a:p>
          </p:txBody>
        </p:sp>
      </p:grpSp>
      <p:sp>
        <p:nvSpPr>
          <p:cNvPr id="342" name="Google Shape;342;p50"/>
          <p:cNvSpPr txBox="1">
            <a:spLocks noGrp="1"/>
          </p:cNvSpPr>
          <p:nvPr>
            <p:ph type="title"/>
          </p:nvPr>
        </p:nvSpPr>
        <p:spPr>
          <a:xfrm>
            <a:off x="685800" y="434340"/>
            <a:ext cx="10515600" cy="6855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lvl="1" rtl="0">
              <a:spcBef>
                <a:spcPts val="0"/>
              </a:spcBef>
              <a:spcAft>
                <a:spcPts val="0"/>
              </a:spcAft>
              <a:buSzPts val="1400"/>
              <a:buNone/>
              <a:defRPr sz="1900"/>
            </a:lvl2pPr>
            <a:lvl3pPr lvl="2" rtl="0">
              <a:spcBef>
                <a:spcPts val="0"/>
              </a:spcBef>
              <a:spcAft>
                <a:spcPts val="0"/>
              </a:spcAft>
              <a:buSzPts val="1400"/>
              <a:buNone/>
              <a:defRPr sz="1900"/>
            </a:lvl3pPr>
            <a:lvl4pPr lvl="3" rtl="0">
              <a:spcBef>
                <a:spcPts val="0"/>
              </a:spcBef>
              <a:spcAft>
                <a:spcPts val="0"/>
              </a:spcAft>
              <a:buSzPts val="1400"/>
              <a:buNone/>
              <a:defRPr sz="1900"/>
            </a:lvl4pPr>
            <a:lvl5pPr lvl="4" rtl="0">
              <a:spcBef>
                <a:spcPts val="0"/>
              </a:spcBef>
              <a:spcAft>
                <a:spcPts val="0"/>
              </a:spcAft>
              <a:buSzPts val="1400"/>
              <a:buNone/>
              <a:defRPr sz="1900"/>
            </a:lvl5pPr>
            <a:lvl6pPr lvl="5" rtl="0">
              <a:spcBef>
                <a:spcPts val="0"/>
              </a:spcBef>
              <a:spcAft>
                <a:spcPts val="0"/>
              </a:spcAft>
              <a:buSzPts val="1400"/>
              <a:buNone/>
              <a:defRPr sz="1900"/>
            </a:lvl6pPr>
            <a:lvl7pPr lvl="6" rtl="0">
              <a:spcBef>
                <a:spcPts val="0"/>
              </a:spcBef>
              <a:spcAft>
                <a:spcPts val="0"/>
              </a:spcAft>
              <a:buSzPts val="1400"/>
              <a:buNone/>
              <a:defRPr sz="1900"/>
            </a:lvl7pPr>
            <a:lvl8pPr lvl="7" rtl="0">
              <a:spcBef>
                <a:spcPts val="0"/>
              </a:spcBef>
              <a:spcAft>
                <a:spcPts val="0"/>
              </a:spcAft>
              <a:buSzPts val="1400"/>
              <a:buNone/>
              <a:defRPr sz="1900"/>
            </a:lvl8pPr>
            <a:lvl9pPr lvl="8" rtl="0">
              <a:spcBef>
                <a:spcPts val="0"/>
              </a:spcBef>
              <a:spcAft>
                <a:spcPts val="0"/>
              </a:spcAft>
              <a:buSzPts val="1400"/>
              <a:buNone/>
              <a:defRPr sz="1900"/>
            </a:lvl9pPr>
          </a:lstStyle>
          <a:p>
            <a:endParaRPr/>
          </a:p>
        </p:txBody>
      </p:sp>
      <p:graphicFrame>
        <p:nvGraphicFramePr>
          <p:cNvPr id="343" name="Google Shape;343;p50"/>
          <p:cNvGraphicFramePr/>
          <p:nvPr/>
        </p:nvGraphicFramePr>
        <p:xfrm>
          <a:off x="685797" y="1464425"/>
          <a:ext cx="10894425" cy="4603400"/>
        </p:xfrm>
        <a:graphic>
          <a:graphicData uri="http://schemas.openxmlformats.org/drawingml/2006/table">
            <a:tbl>
              <a:tblPr>
                <a:noFill/>
                <a:tableStyleId>{06FADEC4-C98C-488B-B565-5B79F768C9A6}</a:tableStyleId>
              </a:tblPr>
              <a:tblGrid>
                <a:gridCol w="1829100">
                  <a:extLst>
                    <a:ext uri="{9D8B030D-6E8A-4147-A177-3AD203B41FA5}">
                      <a16:colId xmlns:a16="http://schemas.microsoft.com/office/drawing/2014/main" val="20000"/>
                    </a:ext>
                  </a:extLst>
                </a:gridCol>
                <a:gridCol w="1829100">
                  <a:extLst>
                    <a:ext uri="{9D8B030D-6E8A-4147-A177-3AD203B41FA5}">
                      <a16:colId xmlns:a16="http://schemas.microsoft.com/office/drawing/2014/main" val="20001"/>
                    </a:ext>
                  </a:extLst>
                </a:gridCol>
                <a:gridCol w="1829100">
                  <a:extLst>
                    <a:ext uri="{9D8B030D-6E8A-4147-A177-3AD203B41FA5}">
                      <a16:colId xmlns:a16="http://schemas.microsoft.com/office/drawing/2014/main" val="20002"/>
                    </a:ext>
                  </a:extLst>
                </a:gridCol>
                <a:gridCol w="1829100">
                  <a:extLst>
                    <a:ext uri="{9D8B030D-6E8A-4147-A177-3AD203B41FA5}">
                      <a16:colId xmlns:a16="http://schemas.microsoft.com/office/drawing/2014/main" val="20003"/>
                    </a:ext>
                  </a:extLst>
                </a:gridCol>
                <a:gridCol w="1829100">
                  <a:extLst>
                    <a:ext uri="{9D8B030D-6E8A-4147-A177-3AD203B41FA5}">
                      <a16:colId xmlns:a16="http://schemas.microsoft.com/office/drawing/2014/main" val="20004"/>
                    </a:ext>
                  </a:extLst>
                </a:gridCol>
                <a:gridCol w="1748925">
                  <a:extLst>
                    <a:ext uri="{9D8B030D-6E8A-4147-A177-3AD203B41FA5}">
                      <a16:colId xmlns:a16="http://schemas.microsoft.com/office/drawing/2014/main" val="20005"/>
                    </a:ext>
                  </a:extLst>
                </a:gridCol>
              </a:tblGrid>
              <a:tr h="1150850">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1150850">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extLst>
                  <a:ext uri="{0D108BD9-81ED-4DB2-BD59-A6C34878D82A}">
                    <a16:rowId xmlns:a16="http://schemas.microsoft.com/office/drawing/2014/main" val="10001"/>
                  </a:ext>
                </a:extLst>
              </a:tr>
              <a:tr h="1150850">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150850">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Multi-use">
  <p:cSld name="2_Multi-use 7">
    <p:spTree>
      <p:nvGrpSpPr>
        <p:cNvPr id="1" name="Shape 79"/>
        <p:cNvGrpSpPr/>
        <p:nvPr/>
      </p:nvGrpSpPr>
      <p:grpSpPr>
        <a:xfrm>
          <a:off x="0" y="0"/>
          <a:ext cx="0" cy="0"/>
          <a:chOff x="0" y="0"/>
          <a:chExt cx="0" cy="0"/>
        </a:xfrm>
      </p:grpSpPr>
      <p:sp>
        <p:nvSpPr>
          <p:cNvPr id="80" name="Google Shape;80;p10"/>
          <p:cNvSpPr/>
          <p:nvPr/>
        </p:nvSpPr>
        <p:spPr>
          <a:xfrm>
            <a:off x="6033247" y="0"/>
            <a:ext cx="6158700" cy="6858000"/>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Arial"/>
              <a:ea typeface="Arial"/>
              <a:cs typeface="Arial"/>
              <a:sym typeface="Arial"/>
            </a:endParaRPr>
          </a:p>
        </p:txBody>
      </p:sp>
      <p:sp>
        <p:nvSpPr>
          <p:cNvPr id="81" name="Google Shape;81;p10"/>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82" name="Google Shape;82;p10"/>
          <p:cNvSpPr txBox="1">
            <a:spLocks noGrp="1"/>
          </p:cNvSpPr>
          <p:nvPr>
            <p:ph type="body" idx="1"/>
          </p:nvPr>
        </p:nvSpPr>
        <p:spPr>
          <a:xfrm>
            <a:off x="685801" y="1257569"/>
            <a:ext cx="4959900" cy="411900"/>
          </a:xfrm>
          <a:prstGeom prst="rect">
            <a:avLst/>
          </a:prstGeom>
          <a:noFill/>
          <a:ln>
            <a:noFill/>
          </a:ln>
        </p:spPr>
        <p:txBody>
          <a:bodyPr spcFirstLastPara="1" wrap="square" lIns="0" tIns="0" rIns="0" bIns="0" anchor="t" anchorCtr="0">
            <a:noAutofit/>
          </a:bodyPr>
          <a:lstStyle>
            <a:lvl1pPr marL="457200" lvl="0" indent="-228600" algn="l">
              <a:lnSpc>
                <a:spcPct val="115000"/>
              </a:lnSpc>
              <a:spcBef>
                <a:spcPts val="1000"/>
              </a:spcBef>
              <a:spcAft>
                <a:spcPts val="0"/>
              </a:spcAft>
              <a:buClr>
                <a:schemeClr val="dk1"/>
              </a:buClr>
              <a:buSzPts val="1400"/>
              <a:buNone/>
              <a:defRPr b="1"/>
            </a:lvl1pPr>
            <a:lvl2pPr marL="914400" lvl="1" indent="-342900" algn="l">
              <a:lnSpc>
                <a:spcPct val="115000"/>
              </a:lnSpc>
              <a:spcBef>
                <a:spcPts val="500"/>
              </a:spcBef>
              <a:spcAft>
                <a:spcPts val="0"/>
              </a:spcAft>
              <a:buClr>
                <a:schemeClr val="dk1"/>
              </a:buClr>
              <a:buSzPts val="1800"/>
              <a:buChar char="○"/>
              <a:defRPr/>
            </a:lvl2pPr>
            <a:lvl3pPr marL="1371600" lvl="2" indent="-342900" algn="l">
              <a:lnSpc>
                <a:spcPct val="115000"/>
              </a:lnSpc>
              <a:spcBef>
                <a:spcPts val="500"/>
              </a:spcBef>
              <a:spcAft>
                <a:spcPts val="0"/>
              </a:spcAft>
              <a:buClr>
                <a:schemeClr val="dk1"/>
              </a:buClr>
              <a:buSzPts val="1800"/>
              <a:buChar char="○"/>
              <a:defRPr/>
            </a:lvl3pPr>
            <a:lvl4pPr marL="1828800" lvl="3" indent="-342900" algn="l">
              <a:lnSpc>
                <a:spcPct val="115000"/>
              </a:lnSpc>
              <a:spcBef>
                <a:spcPts val="500"/>
              </a:spcBef>
              <a:spcAft>
                <a:spcPts val="0"/>
              </a:spcAft>
              <a:buClr>
                <a:schemeClr val="dk1"/>
              </a:buClr>
              <a:buSzPts val="1800"/>
              <a:buChar char="○"/>
              <a:defRPr/>
            </a:lvl4pPr>
            <a:lvl5pPr marL="2286000" lvl="4" indent="-342900" algn="l">
              <a:lnSpc>
                <a:spcPct val="115000"/>
              </a:lnSpc>
              <a:spcBef>
                <a:spcPts val="500"/>
              </a:spcBef>
              <a:spcAft>
                <a:spcPts val="0"/>
              </a:spcAft>
              <a:buClr>
                <a:schemeClr val="dk1"/>
              </a:buClr>
              <a:buSzPts val="1800"/>
              <a:buChar char="○"/>
              <a:defRPr/>
            </a:lvl5pPr>
            <a:lvl6pPr marL="2743200" lvl="5" indent="-342900" algn="l">
              <a:lnSpc>
                <a:spcPct val="115000"/>
              </a:lnSpc>
              <a:spcBef>
                <a:spcPts val="500"/>
              </a:spcBef>
              <a:spcAft>
                <a:spcPts val="0"/>
              </a:spcAft>
              <a:buClr>
                <a:schemeClr val="dk1"/>
              </a:buClr>
              <a:buSzPts val="1800"/>
              <a:buChar char="•"/>
              <a:defRPr/>
            </a:lvl6pPr>
            <a:lvl7pPr marL="3200400" lvl="6" indent="-342900" algn="l">
              <a:lnSpc>
                <a:spcPct val="115000"/>
              </a:lnSpc>
              <a:spcBef>
                <a:spcPts val="500"/>
              </a:spcBef>
              <a:spcAft>
                <a:spcPts val="0"/>
              </a:spcAft>
              <a:buClr>
                <a:schemeClr val="dk1"/>
              </a:buClr>
              <a:buSzPts val="1800"/>
              <a:buChar char="•"/>
              <a:defRPr/>
            </a:lvl7pPr>
            <a:lvl8pPr marL="3657600" lvl="7" indent="-342900" algn="l">
              <a:lnSpc>
                <a:spcPct val="115000"/>
              </a:lnSpc>
              <a:spcBef>
                <a:spcPts val="500"/>
              </a:spcBef>
              <a:spcAft>
                <a:spcPts val="0"/>
              </a:spcAft>
              <a:buClr>
                <a:schemeClr val="dk1"/>
              </a:buClr>
              <a:buSzPts val="1800"/>
              <a:buChar char="•"/>
              <a:defRPr/>
            </a:lvl8pPr>
            <a:lvl9pPr marL="4114800" lvl="8" indent="-342900" algn="l">
              <a:lnSpc>
                <a:spcPct val="115000"/>
              </a:lnSpc>
              <a:spcBef>
                <a:spcPts val="500"/>
              </a:spcBef>
              <a:spcAft>
                <a:spcPts val="0"/>
              </a:spcAft>
              <a:buClr>
                <a:schemeClr val="dk1"/>
              </a:buClr>
              <a:buSzPts val="1800"/>
              <a:buChar char="•"/>
              <a:defRPr/>
            </a:lvl9pPr>
          </a:lstStyle>
          <a:p>
            <a:endParaRPr/>
          </a:p>
        </p:txBody>
      </p:sp>
      <p:sp>
        <p:nvSpPr>
          <p:cNvPr id="83" name="Google Shape;83;p10"/>
          <p:cNvSpPr txBox="1">
            <a:spLocks noGrp="1"/>
          </p:cNvSpPr>
          <p:nvPr>
            <p:ph type="body" idx="2"/>
          </p:nvPr>
        </p:nvSpPr>
        <p:spPr>
          <a:xfrm>
            <a:off x="6733355" y="1257569"/>
            <a:ext cx="5169600" cy="411900"/>
          </a:xfrm>
          <a:prstGeom prst="rect">
            <a:avLst/>
          </a:prstGeom>
          <a:noFill/>
          <a:ln>
            <a:noFill/>
          </a:ln>
        </p:spPr>
        <p:txBody>
          <a:bodyPr spcFirstLastPara="1" wrap="square" lIns="0" tIns="0" rIns="0" bIns="0" anchor="t" anchorCtr="0">
            <a:noAutofit/>
          </a:bodyPr>
          <a:lstStyle>
            <a:lvl1pPr marL="457200" lvl="0" indent="-228600" algn="l">
              <a:lnSpc>
                <a:spcPct val="115000"/>
              </a:lnSpc>
              <a:spcBef>
                <a:spcPts val="1000"/>
              </a:spcBef>
              <a:spcAft>
                <a:spcPts val="0"/>
              </a:spcAft>
              <a:buClr>
                <a:schemeClr val="dk1"/>
              </a:buClr>
              <a:buSzPts val="1400"/>
              <a:buNone/>
              <a:defRPr b="1"/>
            </a:lvl1pPr>
            <a:lvl2pPr marL="914400" lvl="1" indent="-342900" algn="l">
              <a:lnSpc>
                <a:spcPct val="115000"/>
              </a:lnSpc>
              <a:spcBef>
                <a:spcPts val="500"/>
              </a:spcBef>
              <a:spcAft>
                <a:spcPts val="0"/>
              </a:spcAft>
              <a:buClr>
                <a:schemeClr val="dk1"/>
              </a:buClr>
              <a:buSzPts val="1800"/>
              <a:buChar char="○"/>
              <a:defRPr/>
            </a:lvl2pPr>
            <a:lvl3pPr marL="1371600" lvl="2" indent="-342900" algn="l">
              <a:lnSpc>
                <a:spcPct val="115000"/>
              </a:lnSpc>
              <a:spcBef>
                <a:spcPts val="500"/>
              </a:spcBef>
              <a:spcAft>
                <a:spcPts val="0"/>
              </a:spcAft>
              <a:buClr>
                <a:schemeClr val="dk1"/>
              </a:buClr>
              <a:buSzPts val="1800"/>
              <a:buChar char="○"/>
              <a:defRPr/>
            </a:lvl3pPr>
            <a:lvl4pPr marL="1828800" lvl="3" indent="-342900" algn="l">
              <a:lnSpc>
                <a:spcPct val="115000"/>
              </a:lnSpc>
              <a:spcBef>
                <a:spcPts val="500"/>
              </a:spcBef>
              <a:spcAft>
                <a:spcPts val="0"/>
              </a:spcAft>
              <a:buClr>
                <a:schemeClr val="dk1"/>
              </a:buClr>
              <a:buSzPts val="1800"/>
              <a:buChar char="○"/>
              <a:defRPr/>
            </a:lvl4pPr>
            <a:lvl5pPr marL="2286000" lvl="4" indent="-342900" algn="l">
              <a:lnSpc>
                <a:spcPct val="115000"/>
              </a:lnSpc>
              <a:spcBef>
                <a:spcPts val="500"/>
              </a:spcBef>
              <a:spcAft>
                <a:spcPts val="0"/>
              </a:spcAft>
              <a:buClr>
                <a:schemeClr val="dk1"/>
              </a:buClr>
              <a:buSzPts val="1800"/>
              <a:buChar char="○"/>
              <a:defRPr/>
            </a:lvl5pPr>
            <a:lvl6pPr marL="2743200" lvl="5" indent="-342900" algn="l">
              <a:lnSpc>
                <a:spcPct val="115000"/>
              </a:lnSpc>
              <a:spcBef>
                <a:spcPts val="500"/>
              </a:spcBef>
              <a:spcAft>
                <a:spcPts val="0"/>
              </a:spcAft>
              <a:buClr>
                <a:schemeClr val="dk1"/>
              </a:buClr>
              <a:buSzPts val="1800"/>
              <a:buChar char="•"/>
              <a:defRPr/>
            </a:lvl6pPr>
            <a:lvl7pPr marL="3200400" lvl="6" indent="-342900" algn="l">
              <a:lnSpc>
                <a:spcPct val="115000"/>
              </a:lnSpc>
              <a:spcBef>
                <a:spcPts val="500"/>
              </a:spcBef>
              <a:spcAft>
                <a:spcPts val="0"/>
              </a:spcAft>
              <a:buClr>
                <a:schemeClr val="dk1"/>
              </a:buClr>
              <a:buSzPts val="1800"/>
              <a:buChar char="•"/>
              <a:defRPr/>
            </a:lvl7pPr>
            <a:lvl8pPr marL="3657600" lvl="7" indent="-342900" algn="l">
              <a:lnSpc>
                <a:spcPct val="115000"/>
              </a:lnSpc>
              <a:spcBef>
                <a:spcPts val="500"/>
              </a:spcBef>
              <a:spcAft>
                <a:spcPts val="0"/>
              </a:spcAft>
              <a:buClr>
                <a:schemeClr val="dk1"/>
              </a:buClr>
              <a:buSzPts val="1800"/>
              <a:buChar char="•"/>
              <a:defRPr/>
            </a:lvl8pPr>
            <a:lvl9pPr marL="4114800" lvl="8" indent="-342900" algn="l">
              <a:lnSpc>
                <a:spcPct val="115000"/>
              </a:lnSpc>
              <a:spcBef>
                <a:spcPts val="500"/>
              </a:spcBef>
              <a:spcAft>
                <a:spcPts val="0"/>
              </a:spcAft>
              <a:buClr>
                <a:schemeClr val="dk1"/>
              </a:buClr>
              <a:buSzPts val="1800"/>
              <a:buChar char="•"/>
              <a:defRPr/>
            </a:lvl9pPr>
          </a:lstStyle>
          <a:p>
            <a:endParaRPr/>
          </a:p>
        </p:txBody>
      </p:sp>
      <p:sp>
        <p:nvSpPr>
          <p:cNvPr id="84" name="Google Shape;84;p10"/>
          <p:cNvSpPr txBox="1">
            <a:spLocks noGrp="1"/>
          </p:cNvSpPr>
          <p:nvPr>
            <p:ph type="title"/>
          </p:nvPr>
        </p:nvSpPr>
        <p:spPr>
          <a:xfrm>
            <a:off x="685800" y="337850"/>
            <a:ext cx="5739600" cy="716700"/>
          </a:xfrm>
          <a:prstGeom prst="rect">
            <a:avLst/>
          </a:prstGeom>
          <a:noFill/>
          <a:ln>
            <a:noFill/>
          </a:ln>
        </p:spPr>
        <p:txBody>
          <a:bodyPr spcFirstLastPara="1" wrap="square" lIns="0" tIns="0" rIns="0" bIns="0" anchor="ctr" anchorCtr="0">
            <a:noAutofit/>
          </a:bodyPr>
          <a:lstStyle>
            <a:lvl1pPr marR="0" lvl="0" algn="l" rtl="0">
              <a:lnSpc>
                <a:spcPct val="90000"/>
              </a:lnSpc>
              <a:spcBef>
                <a:spcPts val="1067"/>
              </a:spcBef>
              <a:spcAft>
                <a:spcPts val="0"/>
              </a:spcAft>
              <a:buClr>
                <a:schemeClr val="dk1"/>
              </a:buClr>
              <a:buSzPts val="2400"/>
              <a:buFont typeface="Arial"/>
              <a:buNone/>
              <a:defRPr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9pPr>
          </a:lstStyle>
          <a:p>
            <a:endParaRPr/>
          </a:p>
        </p:txBody>
      </p:sp>
      <p:grpSp>
        <p:nvGrpSpPr>
          <p:cNvPr id="85" name="Google Shape;85;p10"/>
          <p:cNvGrpSpPr/>
          <p:nvPr/>
        </p:nvGrpSpPr>
        <p:grpSpPr>
          <a:xfrm>
            <a:off x="685800" y="6412406"/>
            <a:ext cx="4443970" cy="228604"/>
            <a:chOff x="685800" y="6392355"/>
            <a:chExt cx="4443970" cy="215400"/>
          </a:xfrm>
        </p:grpSpPr>
        <p:sp>
          <p:nvSpPr>
            <p:cNvPr id="86" name="Google Shape;86;p10"/>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87" name="Google Shape;87;p10"/>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Multi-use">
  <p:cSld name="2_Multi-use 8">
    <p:spTree>
      <p:nvGrpSpPr>
        <p:cNvPr id="1" name="Shape 88"/>
        <p:cNvGrpSpPr/>
        <p:nvPr/>
      </p:nvGrpSpPr>
      <p:grpSpPr>
        <a:xfrm>
          <a:off x="0" y="0"/>
          <a:ext cx="0" cy="0"/>
          <a:chOff x="0" y="0"/>
          <a:chExt cx="0" cy="0"/>
        </a:xfrm>
      </p:grpSpPr>
      <p:sp>
        <p:nvSpPr>
          <p:cNvPr id="89" name="Google Shape;89;p11"/>
          <p:cNvSpPr/>
          <p:nvPr/>
        </p:nvSpPr>
        <p:spPr>
          <a:xfrm>
            <a:off x="6033248" y="0"/>
            <a:ext cx="6158700" cy="68580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Arial"/>
              <a:ea typeface="Arial"/>
              <a:cs typeface="Arial"/>
              <a:sym typeface="Arial"/>
            </a:endParaRPr>
          </a:p>
        </p:txBody>
      </p:sp>
      <p:sp>
        <p:nvSpPr>
          <p:cNvPr id="90" name="Google Shape;90;p11"/>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91" name="Google Shape;91;p11"/>
          <p:cNvSpPr txBox="1">
            <a:spLocks noGrp="1"/>
          </p:cNvSpPr>
          <p:nvPr>
            <p:ph type="title"/>
          </p:nvPr>
        </p:nvSpPr>
        <p:spPr>
          <a:xfrm>
            <a:off x="685800" y="337850"/>
            <a:ext cx="5739600" cy="716700"/>
          </a:xfrm>
          <a:prstGeom prst="rect">
            <a:avLst/>
          </a:prstGeom>
          <a:noFill/>
          <a:ln>
            <a:noFill/>
          </a:ln>
        </p:spPr>
        <p:txBody>
          <a:bodyPr spcFirstLastPara="1" wrap="square" lIns="0" tIns="0" rIns="0" bIns="0" anchor="ctr" anchorCtr="0">
            <a:noAutofit/>
          </a:bodyPr>
          <a:lstStyle>
            <a:lvl1pPr marR="0" lvl="0" algn="l" rtl="0">
              <a:lnSpc>
                <a:spcPct val="90000"/>
              </a:lnSpc>
              <a:spcBef>
                <a:spcPts val="1067"/>
              </a:spcBef>
              <a:spcAft>
                <a:spcPts val="0"/>
              </a:spcAft>
              <a:buClr>
                <a:schemeClr val="dk1"/>
              </a:buClr>
              <a:buSzPts val="2400"/>
              <a:buFont typeface="Arial"/>
              <a:buNone/>
              <a:defRPr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9pPr>
          </a:lstStyle>
          <a:p>
            <a:endParaRPr/>
          </a:p>
        </p:txBody>
      </p:sp>
      <p:grpSp>
        <p:nvGrpSpPr>
          <p:cNvPr id="92" name="Google Shape;92;p11"/>
          <p:cNvGrpSpPr/>
          <p:nvPr/>
        </p:nvGrpSpPr>
        <p:grpSpPr>
          <a:xfrm>
            <a:off x="685800" y="6412406"/>
            <a:ext cx="4443970" cy="228604"/>
            <a:chOff x="685800" y="6392355"/>
            <a:chExt cx="4443970" cy="215400"/>
          </a:xfrm>
        </p:grpSpPr>
        <p:sp>
          <p:nvSpPr>
            <p:cNvPr id="93" name="Google Shape;93;p11"/>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94" name="Google Shape;94;p11"/>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
        <p:nvSpPr>
          <p:cNvPr id="95" name="Google Shape;95;p11"/>
          <p:cNvSpPr txBox="1">
            <a:spLocks noGrp="1"/>
          </p:cNvSpPr>
          <p:nvPr>
            <p:ph type="body" idx="1"/>
          </p:nvPr>
        </p:nvSpPr>
        <p:spPr>
          <a:xfrm>
            <a:off x="685801" y="1257569"/>
            <a:ext cx="4959900" cy="411900"/>
          </a:xfrm>
          <a:prstGeom prst="rect">
            <a:avLst/>
          </a:prstGeom>
          <a:noFill/>
          <a:ln>
            <a:noFill/>
          </a:ln>
        </p:spPr>
        <p:txBody>
          <a:bodyPr spcFirstLastPara="1" wrap="square" lIns="0" tIns="0" rIns="0" bIns="0" anchor="t" anchorCtr="0">
            <a:noAutofit/>
          </a:bodyPr>
          <a:lstStyle>
            <a:lvl1pPr marL="457200" lvl="0" indent="-228600" algn="l" rtl="0">
              <a:lnSpc>
                <a:spcPct val="115000"/>
              </a:lnSpc>
              <a:spcBef>
                <a:spcPts val="1000"/>
              </a:spcBef>
              <a:spcAft>
                <a:spcPts val="0"/>
              </a:spcAft>
              <a:buClr>
                <a:schemeClr val="dk1"/>
              </a:buClr>
              <a:buSzPts val="1400"/>
              <a:buNone/>
              <a:defRPr b="1"/>
            </a:lvl1pPr>
            <a:lvl2pPr marL="914400" lvl="1" indent="-342900" algn="l" rtl="0">
              <a:lnSpc>
                <a:spcPct val="115000"/>
              </a:lnSpc>
              <a:spcBef>
                <a:spcPts val="500"/>
              </a:spcBef>
              <a:spcAft>
                <a:spcPts val="0"/>
              </a:spcAft>
              <a:buClr>
                <a:schemeClr val="dk1"/>
              </a:buClr>
              <a:buSzPts val="1800"/>
              <a:buChar char="○"/>
              <a:defRPr/>
            </a:lvl2pPr>
            <a:lvl3pPr marL="1371600" lvl="2" indent="-342900" algn="l" rtl="0">
              <a:lnSpc>
                <a:spcPct val="115000"/>
              </a:lnSpc>
              <a:spcBef>
                <a:spcPts val="500"/>
              </a:spcBef>
              <a:spcAft>
                <a:spcPts val="0"/>
              </a:spcAft>
              <a:buClr>
                <a:schemeClr val="dk1"/>
              </a:buClr>
              <a:buSzPts val="1800"/>
              <a:buChar char="○"/>
              <a:defRPr/>
            </a:lvl3pPr>
            <a:lvl4pPr marL="1828800" lvl="3" indent="-342900" algn="l" rtl="0">
              <a:lnSpc>
                <a:spcPct val="115000"/>
              </a:lnSpc>
              <a:spcBef>
                <a:spcPts val="500"/>
              </a:spcBef>
              <a:spcAft>
                <a:spcPts val="0"/>
              </a:spcAft>
              <a:buClr>
                <a:schemeClr val="dk1"/>
              </a:buClr>
              <a:buSzPts val="1800"/>
              <a:buChar char="○"/>
              <a:defRPr/>
            </a:lvl4pPr>
            <a:lvl5pPr marL="2286000" lvl="4" indent="-342900" algn="l" rtl="0">
              <a:lnSpc>
                <a:spcPct val="115000"/>
              </a:lnSpc>
              <a:spcBef>
                <a:spcPts val="500"/>
              </a:spcBef>
              <a:spcAft>
                <a:spcPts val="0"/>
              </a:spcAft>
              <a:buClr>
                <a:schemeClr val="dk1"/>
              </a:buClr>
              <a:buSzPts val="1800"/>
              <a:buChar char="○"/>
              <a:defRPr/>
            </a:lvl5pPr>
            <a:lvl6pPr marL="2743200" lvl="5" indent="-342900" algn="l" rtl="0">
              <a:lnSpc>
                <a:spcPct val="115000"/>
              </a:lnSpc>
              <a:spcBef>
                <a:spcPts val="500"/>
              </a:spcBef>
              <a:spcAft>
                <a:spcPts val="0"/>
              </a:spcAft>
              <a:buClr>
                <a:schemeClr val="dk1"/>
              </a:buClr>
              <a:buSzPts val="1800"/>
              <a:buChar char="•"/>
              <a:defRPr/>
            </a:lvl6pPr>
            <a:lvl7pPr marL="3200400" lvl="6" indent="-342900" algn="l" rtl="0">
              <a:lnSpc>
                <a:spcPct val="115000"/>
              </a:lnSpc>
              <a:spcBef>
                <a:spcPts val="500"/>
              </a:spcBef>
              <a:spcAft>
                <a:spcPts val="0"/>
              </a:spcAft>
              <a:buClr>
                <a:schemeClr val="dk1"/>
              </a:buClr>
              <a:buSzPts val="1800"/>
              <a:buChar char="•"/>
              <a:defRPr/>
            </a:lvl7pPr>
            <a:lvl8pPr marL="3657600" lvl="7" indent="-342900" algn="l" rtl="0">
              <a:lnSpc>
                <a:spcPct val="115000"/>
              </a:lnSpc>
              <a:spcBef>
                <a:spcPts val="500"/>
              </a:spcBef>
              <a:spcAft>
                <a:spcPts val="0"/>
              </a:spcAft>
              <a:buClr>
                <a:schemeClr val="dk1"/>
              </a:buClr>
              <a:buSzPts val="1800"/>
              <a:buChar char="•"/>
              <a:defRPr/>
            </a:lvl8pPr>
            <a:lvl9pPr marL="4114800" lvl="8" indent="-342900" algn="l" rtl="0">
              <a:lnSpc>
                <a:spcPct val="115000"/>
              </a:lnSpc>
              <a:spcBef>
                <a:spcPts val="500"/>
              </a:spcBef>
              <a:spcAft>
                <a:spcPts val="0"/>
              </a:spcAft>
              <a:buClr>
                <a:schemeClr val="dk1"/>
              </a:buClr>
              <a:buSzPts val="1800"/>
              <a:buChar char="•"/>
              <a:defRPr/>
            </a:lvl9pPr>
          </a:lstStyle>
          <a:p>
            <a:endParaRPr/>
          </a:p>
        </p:txBody>
      </p:sp>
      <p:sp>
        <p:nvSpPr>
          <p:cNvPr id="96" name="Google Shape;96;p11"/>
          <p:cNvSpPr txBox="1">
            <a:spLocks noGrp="1"/>
          </p:cNvSpPr>
          <p:nvPr>
            <p:ph type="body" idx="2"/>
          </p:nvPr>
        </p:nvSpPr>
        <p:spPr>
          <a:xfrm>
            <a:off x="6733355" y="1257569"/>
            <a:ext cx="5169600" cy="411900"/>
          </a:xfrm>
          <a:prstGeom prst="rect">
            <a:avLst/>
          </a:prstGeom>
          <a:noFill/>
          <a:ln>
            <a:noFill/>
          </a:ln>
        </p:spPr>
        <p:txBody>
          <a:bodyPr spcFirstLastPara="1" wrap="square" lIns="0" tIns="0" rIns="0" bIns="0" anchor="t" anchorCtr="0">
            <a:noAutofit/>
          </a:bodyPr>
          <a:lstStyle>
            <a:lvl1pPr marL="457200" lvl="0" indent="-228600" algn="l" rtl="0">
              <a:lnSpc>
                <a:spcPct val="115000"/>
              </a:lnSpc>
              <a:spcBef>
                <a:spcPts val="1000"/>
              </a:spcBef>
              <a:spcAft>
                <a:spcPts val="0"/>
              </a:spcAft>
              <a:buClr>
                <a:srgbClr val="FFFFFF"/>
              </a:buClr>
              <a:buSzPts val="1400"/>
              <a:buNone/>
              <a:defRPr b="1">
                <a:solidFill>
                  <a:srgbClr val="FFFFFF"/>
                </a:solidFill>
              </a:defRPr>
            </a:lvl1pPr>
            <a:lvl2pPr marL="914400" lvl="1" indent="-342900" algn="l" rtl="0">
              <a:lnSpc>
                <a:spcPct val="115000"/>
              </a:lnSpc>
              <a:spcBef>
                <a:spcPts val="500"/>
              </a:spcBef>
              <a:spcAft>
                <a:spcPts val="0"/>
              </a:spcAft>
              <a:buClr>
                <a:srgbClr val="FFFFFF"/>
              </a:buClr>
              <a:buSzPts val="1800"/>
              <a:buChar char="○"/>
              <a:defRPr>
                <a:solidFill>
                  <a:srgbClr val="FFFFFF"/>
                </a:solidFill>
              </a:defRPr>
            </a:lvl2pPr>
            <a:lvl3pPr marL="1371600" lvl="2" indent="-342900" algn="l" rtl="0">
              <a:lnSpc>
                <a:spcPct val="115000"/>
              </a:lnSpc>
              <a:spcBef>
                <a:spcPts val="500"/>
              </a:spcBef>
              <a:spcAft>
                <a:spcPts val="0"/>
              </a:spcAft>
              <a:buClr>
                <a:srgbClr val="FFFFFF"/>
              </a:buClr>
              <a:buSzPts val="1800"/>
              <a:buChar char="○"/>
              <a:defRPr>
                <a:solidFill>
                  <a:srgbClr val="FFFFFF"/>
                </a:solidFill>
              </a:defRPr>
            </a:lvl3pPr>
            <a:lvl4pPr marL="1828800" lvl="3" indent="-342900" algn="l" rtl="0">
              <a:lnSpc>
                <a:spcPct val="115000"/>
              </a:lnSpc>
              <a:spcBef>
                <a:spcPts val="500"/>
              </a:spcBef>
              <a:spcAft>
                <a:spcPts val="0"/>
              </a:spcAft>
              <a:buClr>
                <a:srgbClr val="FFFFFF"/>
              </a:buClr>
              <a:buSzPts val="1800"/>
              <a:buChar char="○"/>
              <a:defRPr>
                <a:solidFill>
                  <a:srgbClr val="FFFFFF"/>
                </a:solidFill>
              </a:defRPr>
            </a:lvl4pPr>
            <a:lvl5pPr marL="2286000" lvl="4" indent="-342900" algn="l" rtl="0">
              <a:lnSpc>
                <a:spcPct val="115000"/>
              </a:lnSpc>
              <a:spcBef>
                <a:spcPts val="500"/>
              </a:spcBef>
              <a:spcAft>
                <a:spcPts val="0"/>
              </a:spcAft>
              <a:buClr>
                <a:srgbClr val="FFFFFF"/>
              </a:buClr>
              <a:buSzPts val="1800"/>
              <a:buChar char="○"/>
              <a:defRPr>
                <a:solidFill>
                  <a:srgbClr val="FFFFFF"/>
                </a:solidFill>
              </a:defRPr>
            </a:lvl5pPr>
            <a:lvl6pPr marL="2743200" lvl="5" indent="-342900" algn="l" rtl="0">
              <a:lnSpc>
                <a:spcPct val="115000"/>
              </a:lnSpc>
              <a:spcBef>
                <a:spcPts val="500"/>
              </a:spcBef>
              <a:spcAft>
                <a:spcPts val="0"/>
              </a:spcAft>
              <a:buClr>
                <a:srgbClr val="FFFFFF"/>
              </a:buClr>
              <a:buSzPts val="1800"/>
              <a:buChar char="•"/>
              <a:defRPr>
                <a:solidFill>
                  <a:srgbClr val="FFFFFF"/>
                </a:solidFill>
              </a:defRPr>
            </a:lvl6pPr>
            <a:lvl7pPr marL="3200400" lvl="6" indent="-342900" algn="l" rtl="0">
              <a:lnSpc>
                <a:spcPct val="115000"/>
              </a:lnSpc>
              <a:spcBef>
                <a:spcPts val="500"/>
              </a:spcBef>
              <a:spcAft>
                <a:spcPts val="0"/>
              </a:spcAft>
              <a:buClr>
                <a:srgbClr val="FFFFFF"/>
              </a:buClr>
              <a:buSzPts val="1800"/>
              <a:buChar char="•"/>
              <a:defRPr>
                <a:solidFill>
                  <a:srgbClr val="FFFFFF"/>
                </a:solidFill>
              </a:defRPr>
            </a:lvl7pPr>
            <a:lvl8pPr marL="3657600" lvl="7" indent="-342900" algn="l" rtl="0">
              <a:lnSpc>
                <a:spcPct val="115000"/>
              </a:lnSpc>
              <a:spcBef>
                <a:spcPts val="500"/>
              </a:spcBef>
              <a:spcAft>
                <a:spcPts val="0"/>
              </a:spcAft>
              <a:buClr>
                <a:srgbClr val="FFFFFF"/>
              </a:buClr>
              <a:buSzPts val="1800"/>
              <a:buChar char="•"/>
              <a:defRPr>
                <a:solidFill>
                  <a:srgbClr val="FFFFFF"/>
                </a:solidFill>
              </a:defRPr>
            </a:lvl8pPr>
            <a:lvl9pPr marL="4114800" lvl="8" indent="-342900" algn="l" rtl="0">
              <a:lnSpc>
                <a:spcPct val="115000"/>
              </a:lnSpc>
              <a:spcBef>
                <a:spcPts val="500"/>
              </a:spcBef>
              <a:spcAft>
                <a:spcPts val="0"/>
              </a:spcAft>
              <a:buClr>
                <a:srgbClr val="FFFFFF"/>
              </a:buClr>
              <a:buSzPts val="1800"/>
              <a:buChar char="•"/>
              <a:defRPr>
                <a:solidFill>
                  <a:srgbClr val="FFFFFF"/>
                </a:solidFil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Multi-use 3">
  <p:cSld name="2_Multi-use 8_1">
    <p:spTree>
      <p:nvGrpSpPr>
        <p:cNvPr id="1" name="Shape 97"/>
        <p:cNvGrpSpPr/>
        <p:nvPr/>
      </p:nvGrpSpPr>
      <p:grpSpPr>
        <a:xfrm>
          <a:off x="0" y="0"/>
          <a:ext cx="0" cy="0"/>
          <a:chOff x="0" y="0"/>
          <a:chExt cx="0" cy="0"/>
        </a:xfrm>
      </p:grpSpPr>
      <p:sp>
        <p:nvSpPr>
          <p:cNvPr id="98" name="Google Shape;98;p12"/>
          <p:cNvSpPr/>
          <p:nvPr/>
        </p:nvSpPr>
        <p:spPr>
          <a:xfrm>
            <a:off x="6033248" y="0"/>
            <a:ext cx="61587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Arial"/>
              <a:ea typeface="Arial"/>
              <a:cs typeface="Arial"/>
              <a:sym typeface="Arial"/>
            </a:endParaRPr>
          </a:p>
        </p:txBody>
      </p:sp>
      <p:sp>
        <p:nvSpPr>
          <p:cNvPr id="99" name="Google Shape;99;p12"/>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rtl="0">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600"/>
              <a:buFont typeface="Arial"/>
              <a:buNone/>
              <a:defRPr sz="800" b="1"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0" name="Google Shape;100;p12"/>
          <p:cNvSpPr txBox="1">
            <a:spLocks noGrp="1"/>
          </p:cNvSpPr>
          <p:nvPr>
            <p:ph type="title"/>
          </p:nvPr>
        </p:nvSpPr>
        <p:spPr>
          <a:xfrm>
            <a:off x="685800" y="337850"/>
            <a:ext cx="5739600" cy="716700"/>
          </a:xfrm>
          <a:prstGeom prst="rect">
            <a:avLst/>
          </a:prstGeom>
          <a:noFill/>
          <a:ln>
            <a:noFill/>
          </a:ln>
        </p:spPr>
        <p:txBody>
          <a:bodyPr spcFirstLastPara="1" wrap="square" lIns="0" tIns="0" rIns="0" bIns="0" anchor="ctr" anchorCtr="0">
            <a:noAutofit/>
          </a:bodyPr>
          <a:lstStyle>
            <a:lvl1pPr marR="0" lvl="0" algn="l" rtl="0">
              <a:lnSpc>
                <a:spcPct val="90000"/>
              </a:lnSpc>
              <a:spcBef>
                <a:spcPts val="1067"/>
              </a:spcBef>
              <a:spcAft>
                <a:spcPts val="0"/>
              </a:spcAft>
              <a:buClr>
                <a:schemeClr val="dk1"/>
              </a:buClr>
              <a:buSzPts val="2400"/>
              <a:buFont typeface="Arial"/>
              <a:buNone/>
              <a:defRPr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9pPr>
          </a:lstStyle>
          <a:p>
            <a:endParaRPr/>
          </a:p>
        </p:txBody>
      </p:sp>
      <p:grpSp>
        <p:nvGrpSpPr>
          <p:cNvPr id="101" name="Google Shape;101;p12"/>
          <p:cNvGrpSpPr/>
          <p:nvPr/>
        </p:nvGrpSpPr>
        <p:grpSpPr>
          <a:xfrm>
            <a:off x="685800" y="6412406"/>
            <a:ext cx="4443970" cy="228604"/>
            <a:chOff x="685800" y="6392355"/>
            <a:chExt cx="4443970" cy="215400"/>
          </a:xfrm>
        </p:grpSpPr>
        <p:sp>
          <p:nvSpPr>
            <p:cNvPr id="102" name="Google Shape;102;p12"/>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03" name="Google Shape;103;p12"/>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
        <p:nvSpPr>
          <p:cNvPr id="104" name="Google Shape;104;p12"/>
          <p:cNvSpPr txBox="1">
            <a:spLocks noGrp="1"/>
          </p:cNvSpPr>
          <p:nvPr>
            <p:ph type="body" idx="1"/>
          </p:nvPr>
        </p:nvSpPr>
        <p:spPr>
          <a:xfrm>
            <a:off x="685801" y="1257569"/>
            <a:ext cx="4959900" cy="411900"/>
          </a:xfrm>
          <a:prstGeom prst="rect">
            <a:avLst/>
          </a:prstGeom>
          <a:noFill/>
          <a:ln>
            <a:noFill/>
          </a:ln>
        </p:spPr>
        <p:txBody>
          <a:bodyPr spcFirstLastPara="1" wrap="square" lIns="0" tIns="0" rIns="0" bIns="0" anchor="t" anchorCtr="0">
            <a:noAutofit/>
          </a:bodyPr>
          <a:lstStyle>
            <a:lvl1pPr marL="457200" lvl="0" indent="-228600" algn="l" rtl="0">
              <a:lnSpc>
                <a:spcPct val="115000"/>
              </a:lnSpc>
              <a:spcBef>
                <a:spcPts val="1000"/>
              </a:spcBef>
              <a:spcAft>
                <a:spcPts val="0"/>
              </a:spcAft>
              <a:buClr>
                <a:schemeClr val="dk1"/>
              </a:buClr>
              <a:buSzPts val="1400"/>
              <a:buNone/>
              <a:defRPr b="1"/>
            </a:lvl1pPr>
            <a:lvl2pPr marL="914400" lvl="1" indent="-342900" algn="l" rtl="0">
              <a:lnSpc>
                <a:spcPct val="115000"/>
              </a:lnSpc>
              <a:spcBef>
                <a:spcPts val="500"/>
              </a:spcBef>
              <a:spcAft>
                <a:spcPts val="0"/>
              </a:spcAft>
              <a:buClr>
                <a:schemeClr val="dk1"/>
              </a:buClr>
              <a:buSzPts val="1800"/>
              <a:buChar char="○"/>
              <a:defRPr/>
            </a:lvl2pPr>
            <a:lvl3pPr marL="1371600" lvl="2" indent="-342900" algn="l" rtl="0">
              <a:lnSpc>
                <a:spcPct val="115000"/>
              </a:lnSpc>
              <a:spcBef>
                <a:spcPts val="500"/>
              </a:spcBef>
              <a:spcAft>
                <a:spcPts val="0"/>
              </a:spcAft>
              <a:buClr>
                <a:schemeClr val="dk1"/>
              </a:buClr>
              <a:buSzPts val="1800"/>
              <a:buChar char="○"/>
              <a:defRPr/>
            </a:lvl3pPr>
            <a:lvl4pPr marL="1828800" lvl="3" indent="-342900" algn="l" rtl="0">
              <a:lnSpc>
                <a:spcPct val="115000"/>
              </a:lnSpc>
              <a:spcBef>
                <a:spcPts val="500"/>
              </a:spcBef>
              <a:spcAft>
                <a:spcPts val="0"/>
              </a:spcAft>
              <a:buClr>
                <a:schemeClr val="dk1"/>
              </a:buClr>
              <a:buSzPts val="1800"/>
              <a:buChar char="○"/>
              <a:defRPr/>
            </a:lvl4pPr>
            <a:lvl5pPr marL="2286000" lvl="4" indent="-342900" algn="l" rtl="0">
              <a:lnSpc>
                <a:spcPct val="115000"/>
              </a:lnSpc>
              <a:spcBef>
                <a:spcPts val="500"/>
              </a:spcBef>
              <a:spcAft>
                <a:spcPts val="0"/>
              </a:spcAft>
              <a:buClr>
                <a:schemeClr val="dk1"/>
              </a:buClr>
              <a:buSzPts val="1800"/>
              <a:buChar char="○"/>
              <a:defRPr/>
            </a:lvl5pPr>
            <a:lvl6pPr marL="2743200" lvl="5" indent="-342900" algn="l" rtl="0">
              <a:lnSpc>
                <a:spcPct val="115000"/>
              </a:lnSpc>
              <a:spcBef>
                <a:spcPts val="500"/>
              </a:spcBef>
              <a:spcAft>
                <a:spcPts val="0"/>
              </a:spcAft>
              <a:buClr>
                <a:schemeClr val="dk1"/>
              </a:buClr>
              <a:buSzPts val="1800"/>
              <a:buChar char="•"/>
              <a:defRPr/>
            </a:lvl6pPr>
            <a:lvl7pPr marL="3200400" lvl="6" indent="-342900" algn="l" rtl="0">
              <a:lnSpc>
                <a:spcPct val="115000"/>
              </a:lnSpc>
              <a:spcBef>
                <a:spcPts val="500"/>
              </a:spcBef>
              <a:spcAft>
                <a:spcPts val="0"/>
              </a:spcAft>
              <a:buClr>
                <a:schemeClr val="dk1"/>
              </a:buClr>
              <a:buSzPts val="1800"/>
              <a:buChar char="•"/>
              <a:defRPr/>
            </a:lvl7pPr>
            <a:lvl8pPr marL="3657600" lvl="7" indent="-342900" algn="l" rtl="0">
              <a:lnSpc>
                <a:spcPct val="115000"/>
              </a:lnSpc>
              <a:spcBef>
                <a:spcPts val="500"/>
              </a:spcBef>
              <a:spcAft>
                <a:spcPts val="0"/>
              </a:spcAft>
              <a:buClr>
                <a:schemeClr val="dk1"/>
              </a:buClr>
              <a:buSzPts val="1800"/>
              <a:buChar char="•"/>
              <a:defRPr/>
            </a:lvl8pPr>
            <a:lvl9pPr marL="4114800" lvl="8" indent="-342900" algn="l" rtl="0">
              <a:lnSpc>
                <a:spcPct val="115000"/>
              </a:lnSpc>
              <a:spcBef>
                <a:spcPts val="500"/>
              </a:spcBef>
              <a:spcAft>
                <a:spcPts val="0"/>
              </a:spcAft>
              <a:buClr>
                <a:schemeClr val="dk1"/>
              </a:buClr>
              <a:buSzPts val="1800"/>
              <a:buChar char="•"/>
              <a:defRPr/>
            </a:lvl9pPr>
          </a:lstStyle>
          <a:p>
            <a:endParaRPr/>
          </a:p>
        </p:txBody>
      </p:sp>
      <p:sp>
        <p:nvSpPr>
          <p:cNvPr id="105" name="Google Shape;105;p12"/>
          <p:cNvSpPr txBox="1">
            <a:spLocks noGrp="1"/>
          </p:cNvSpPr>
          <p:nvPr>
            <p:ph type="body" idx="2"/>
          </p:nvPr>
        </p:nvSpPr>
        <p:spPr>
          <a:xfrm>
            <a:off x="6733355" y="1257569"/>
            <a:ext cx="5169600" cy="411900"/>
          </a:xfrm>
          <a:prstGeom prst="rect">
            <a:avLst/>
          </a:prstGeom>
          <a:noFill/>
          <a:ln>
            <a:noFill/>
          </a:ln>
        </p:spPr>
        <p:txBody>
          <a:bodyPr spcFirstLastPara="1" wrap="square" lIns="0" tIns="0" rIns="0" bIns="0" anchor="t" anchorCtr="0">
            <a:noAutofit/>
          </a:bodyPr>
          <a:lstStyle>
            <a:lvl1pPr marL="457200" lvl="0" indent="-228600" algn="l" rtl="0">
              <a:lnSpc>
                <a:spcPct val="115000"/>
              </a:lnSpc>
              <a:spcBef>
                <a:spcPts val="1000"/>
              </a:spcBef>
              <a:spcAft>
                <a:spcPts val="0"/>
              </a:spcAft>
              <a:buClr>
                <a:srgbClr val="FFFFFF"/>
              </a:buClr>
              <a:buSzPts val="1400"/>
              <a:buNone/>
              <a:defRPr b="1">
                <a:solidFill>
                  <a:srgbClr val="FFFFFF"/>
                </a:solidFill>
              </a:defRPr>
            </a:lvl1pPr>
            <a:lvl2pPr marL="914400" lvl="1" indent="-342900" algn="l" rtl="0">
              <a:lnSpc>
                <a:spcPct val="115000"/>
              </a:lnSpc>
              <a:spcBef>
                <a:spcPts val="500"/>
              </a:spcBef>
              <a:spcAft>
                <a:spcPts val="0"/>
              </a:spcAft>
              <a:buClr>
                <a:srgbClr val="FFFFFF"/>
              </a:buClr>
              <a:buSzPts val="1800"/>
              <a:buChar char="○"/>
              <a:defRPr>
                <a:solidFill>
                  <a:srgbClr val="FFFFFF"/>
                </a:solidFill>
              </a:defRPr>
            </a:lvl2pPr>
            <a:lvl3pPr marL="1371600" lvl="2" indent="-342900" algn="l" rtl="0">
              <a:lnSpc>
                <a:spcPct val="115000"/>
              </a:lnSpc>
              <a:spcBef>
                <a:spcPts val="500"/>
              </a:spcBef>
              <a:spcAft>
                <a:spcPts val="0"/>
              </a:spcAft>
              <a:buClr>
                <a:srgbClr val="FFFFFF"/>
              </a:buClr>
              <a:buSzPts val="1800"/>
              <a:buChar char="○"/>
              <a:defRPr>
                <a:solidFill>
                  <a:srgbClr val="FFFFFF"/>
                </a:solidFill>
              </a:defRPr>
            </a:lvl3pPr>
            <a:lvl4pPr marL="1828800" lvl="3" indent="-342900" algn="l" rtl="0">
              <a:lnSpc>
                <a:spcPct val="115000"/>
              </a:lnSpc>
              <a:spcBef>
                <a:spcPts val="500"/>
              </a:spcBef>
              <a:spcAft>
                <a:spcPts val="0"/>
              </a:spcAft>
              <a:buClr>
                <a:srgbClr val="FFFFFF"/>
              </a:buClr>
              <a:buSzPts val="1800"/>
              <a:buChar char="○"/>
              <a:defRPr>
                <a:solidFill>
                  <a:srgbClr val="FFFFFF"/>
                </a:solidFill>
              </a:defRPr>
            </a:lvl4pPr>
            <a:lvl5pPr marL="2286000" lvl="4" indent="-342900" algn="l" rtl="0">
              <a:lnSpc>
                <a:spcPct val="115000"/>
              </a:lnSpc>
              <a:spcBef>
                <a:spcPts val="500"/>
              </a:spcBef>
              <a:spcAft>
                <a:spcPts val="0"/>
              </a:spcAft>
              <a:buClr>
                <a:srgbClr val="FFFFFF"/>
              </a:buClr>
              <a:buSzPts val="1800"/>
              <a:buChar char="○"/>
              <a:defRPr>
                <a:solidFill>
                  <a:srgbClr val="FFFFFF"/>
                </a:solidFill>
              </a:defRPr>
            </a:lvl5pPr>
            <a:lvl6pPr marL="2743200" lvl="5" indent="-342900" algn="l" rtl="0">
              <a:lnSpc>
                <a:spcPct val="115000"/>
              </a:lnSpc>
              <a:spcBef>
                <a:spcPts val="500"/>
              </a:spcBef>
              <a:spcAft>
                <a:spcPts val="0"/>
              </a:spcAft>
              <a:buClr>
                <a:srgbClr val="FFFFFF"/>
              </a:buClr>
              <a:buSzPts val="1800"/>
              <a:buChar char="•"/>
              <a:defRPr>
                <a:solidFill>
                  <a:srgbClr val="FFFFFF"/>
                </a:solidFill>
              </a:defRPr>
            </a:lvl6pPr>
            <a:lvl7pPr marL="3200400" lvl="6" indent="-342900" algn="l" rtl="0">
              <a:lnSpc>
                <a:spcPct val="115000"/>
              </a:lnSpc>
              <a:spcBef>
                <a:spcPts val="500"/>
              </a:spcBef>
              <a:spcAft>
                <a:spcPts val="0"/>
              </a:spcAft>
              <a:buClr>
                <a:srgbClr val="FFFFFF"/>
              </a:buClr>
              <a:buSzPts val="1800"/>
              <a:buChar char="•"/>
              <a:defRPr>
                <a:solidFill>
                  <a:srgbClr val="FFFFFF"/>
                </a:solidFill>
              </a:defRPr>
            </a:lvl7pPr>
            <a:lvl8pPr marL="3657600" lvl="7" indent="-342900" algn="l" rtl="0">
              <a:lnSpc>
                <a:spcPct val="115000"/>
              </a:lnSpc>
              <a:spcBef>
                <a:spcPts val="500"/>
              </a:spcBef>
              <a:spcAft>
                <a:spcPts val="0"/>
              </a:spcAft>
              <a:buClr>
                <a:srgbClr val="FFFFFF"/>
              </a:buClr>
              <a:buSzPts val="1800"/>
              <a:buChar char="•"/>
              <a:defRPr>
                <a:solidFill>
                  <a:srgbClr val="FFFFFF"/>
                </a:solidFill>
              </a:defRPr>
            </a:lvl8pPr>
            <a:lvl9pPr marL="4114800" lvl="8" indent="-342900" algn="l" rtl="0">
              <a:lnSpc>
                <a:spcPct val="115000"/>
              </a:lnSpc>
              <a:spcBef>
                <a:spcPts val="500"/>
              </a:spcBef>
              <a:spcAft>
                <a:spcPts val="0"/>
              </a:spcAft>
              <a:buClr>
                <a:srgbClr val="FFFFFF"/>
              </a:buClr>
              <a:buSzPts val="1800"/>
              <a:buChar char="•"/>
              <a:defRPr>
                <a:solidFill>
                  <a:srgbClr val="FFFFFF"/>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Multi-use">
  <p:cSld name="2_Multi-use 9">
    <p:spTree>
      <p:nvGrpSpPr>
        <p:cNvPr id="1" name="Shape 106"/>
        <p:cNvGrpSpPr/>
        <p:nvPr/>
      </p:nvGrpSpPr>
      <p:grpSpPr>
        <a:xfrm>
          <a:off x="0" y="0"/>
          <a:ext cx="0" cy="0"/>
          <a:chOff x="0" y="0"/>
          <a:chExt cx="0" cy="0"/>
        </a:xfrm>
      </p:grpSpPr>
      <p:sp>
        <p:nvSpPr>
          <p:cNvPr id="107" name="Google Shape;107;p13"/>
          <p:cNvSpPr txBox="1">
            <a:spLocks noGrp="1"/>
          </p:cNvSpPr>
          <p:nvPr>
            <p:ph type="title"/>
          </p:nvPr>
        </p:nvSpPr>
        <p:spPr>
          <a:xfrm>
            <a:off x="5129775" y="337850"/>
            <a:ext cx="6757200" cy="685800"/>
          </a:xfrm>
          <a:prstGeom prst="rect">
            <a:avLst/>
          </a:prstGeom>
          <a:noFill/>
          <a:ln>
            <a:noFill/>
          </a:ln>
        </p:spPr>
        <p:txBody>
          <a:bodyPr spcFirstLastPara="1" wrap="square" lIns="68575" tIns="68575" rIns="68575" bIns="68575" anchor="ctr" anchorCtr="0">
            <a:noAutofit/>
          </a:bodyPr>
          <a:lstStyle>
            <a:lvl1pPr marR="0" lvl="0" algn="l" rtl="0">
              <a:lnSpc>
                <a:spcPct val="90000"/>
              </a:lnSpc>
              <a:spcBef>
                <a:spcPts val="1067"/>
              </a:spcBef>
              <a:spcAft>
                <a:spcPts val="0"/>
              </a:spcAft>
              <a:buClr>
                <a:schemeClr val="dk1"/>
              </a:buClr>
              <a:buSzPts val="2400"/>
              <a:buFont typeface="Arial"/>
              <a:buNone/>
              <a:defRPr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rgbClr val="000000"/>
                </a:solidFill>
                <a:latin typeface="Arial"/>
                <a:ea typeface="Arial"/>
                <a:cs typeface="Arial"/>
                <a:sym typeface="Arial"/>
              </a:defRPr>
            </a:lvl9pPr>
          </a:lstStyle>
          <a:p>
            <a:endParaRPr/>
          </a:p>
        </p:txBody>
      </p:sp>
      <p:grpSp>
        <p:nvGrpSpPr>
          <p:cNvPr id="108" name="Google Shape;108;p13"/>
          <p:cNvGrpSpPr/>
          <p:nvPr/>
        </p:nvGrpSpPr>
        <p:grpSpPr>
          <a:xfrm>
            <a:off x="685800" y="6412406"/>
            <a:ext cx="4443970" cy="228604"/>
            <a:chOff x="685800" y="6392355"/>
            <a:chExt cx="4443970" cy="215400"/>
          </a:xfrm>
        </p:grpSpPr>
        <p:sp>
          <p:nvSpPr>
            <p:cNvPr id="109" name="Google Shape;109;p13"/>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10" name="Google Shape;110;p13"/>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
        <p:nvSpPr>
          <p:cNvPr id="111" name="Google Shape;111;p13"/>
          <p:cNvSpPr txBox="1">
            <a:spLocks noGrp="1"/>
          </p:cNvSpPr>
          <p:nvPr>
            <p:ph type="body" idx="1"/>
          </p:nvPr>
        </p:nvSpPr>
        <p:spPr>
          <a:xfrm>
            <a:off x="5129776" y="1257569"/>
            <a:ext cx="4959900" cy="411900"/>
          </a:xfrm>
          <a:prstGeom prst="rect">
            <a:avLst/>
          </a:prstGeom>
          <a:noFill/>
          <a:ln>
            <a:noFill/>
          </a:ln>
        </p:spPr>
        <p:txBody>
          <a:bodyPr spcFirstLastPara="1" wrap="square" lIns="0" tIns="0" rIns="0" bIns="0" anchor="t" anchorCtr="0">
            <a:noAutofit/>
          </a:bodyPr>
          <a:lstStyle>
            <a:lvl1pPr marL="457200" lvl="0" indent="-228600" algn="l" rtl="0">
              <a:lnSpc>
                <a:spcPct val="115000"/>
              </a:lnSpc>
              <a:spcBef>
                <a:spcPts val="1000"/>
              </a:spcBef>
              <a:spcAft>
                <a:spcPts val="0"/>
              </a:spcAft>
              <a:buClr>
                <a:schemeClr val="dk1"/>
              </a:buClr>
              <a:buSzPts val="1400"/>
              <a:buNone/>
              <a:defRPr b="1"/>
            </a:lvl1pPr>
            <a:lvl2pPr marL="914400" lvl="1" indent="-342900" algn="l" rtl="0">
              <a:lnSpc>
                <a:spcPct val="115000"/>
              </a:lnSpc>
              <a:spcBef>
                <a:spcPts val="500"/>
              </a:spcBef>
              <a:spcAft>
                <a:spcPts val="0"/>
              </a:spcAft>
              <a:buClr>
                <a:schemeClr val="dk1"/>
              </a:buClr>
              <a:buSzPts val="1800"/>
              <a:buChar char="○"/>
              <a:defRPr/>
            </a:lvl2pPr>
            <a:lvl3pPr marL="1371600" lvl="2" indent="-342900" algn="l" rtl="0">
              <a:lnSpc>
                <a:spcPct val="115000"/>
              </a:lnSpc>
              <a:spcBef>
                <a:spcPts val="500"/>
              </a:spcBef>
              <a:spcAft>
                <a:spcPts val="0"/>
              </a:spcAft>
              <a:buClr>
                <a:schemeClr val="dk1"/>
              </a:buClr>
              <a:buSzPts val="1800"/>
              <a:buChar char="○"/>
              <a:defRPr/>
            </a:lvl3pPr>
            <a:lvl4pPr marL="1828800" lvl="3" indent="-342900" algn="l" rtl="0">
              <a:lnSpc>
                <a:spcPct val="115000"/>
              </a:lnSpc>
              <a:spcBef>
                <a:spcPts val="500"/>
              </a:spcBef>
              <a:spcAft>
                <a:spcPts val="0"/>
              </a:spcAft>
              <a:buClr>
                <a:schemeClr val="dk1"/>
              </a:buClr>
              <a:buSzPts val="1800"/>
              <a:buChar char="○"/>
              <a:defRPr/>
            </a:lvl4pPr>
            <a:lvl5pPr marL="2286000" lvl="4" indent="-342900" algn="l" rtl="0">
              <a:lnSpc>
                <a:spcPct val="115000"/>
              </a:lnSpc>
              <a:spcBef>
                <a:spcPts val="500"/>
              </a:spcBef>
              <a:spcAft>
                <a:spcPts val="0"/>
              </a:spcAft>
              <a:buClr>
                <a:schemeClr val="dk1"/>
              </a:buClr>
              <a:buSzPts val="1800"/>
              <a:buChar char="○"/>
              <a:defRPr/>
            </a:lvl5pPr>
            <a:lvl6pPr marL="2743200" lvl="5" indent="-342900" algn="l" rtl="0">
              <a:lnSpc>
                <a:spcPct val="115000"/>
              </a:lnSpc>
              <a:spcBef>
                <a:spcPts val="500"/>
              </a:spcBef>
              <a:spcAft>
                <a:spcPts val="0"/>
              </a:spcAft>
              <a:buClr>
                <a:schemeClr val="dk1"/>
              </a:buClr>
              <a:buSzPts val="1800"/>
              <a:buChar char="•"/>
              <a:defRPr/>
            </a:lvl6pPr>
            <a:lvl7pPr marL="3200400" lvl="6" indent="-342900" algn="l" rtl="0">
              <a:lnSpc>
                <a:spcPct val="115000"/>
              </a:lnSpc>
              <a:spcBef>
                <a:spcPts val="500"/>
              </a:spcBef>
              <a:spcAft>
                <a:spcPts val="0"/>
              </a:spcAft>
              <a:buClr>
                <a:schemeClr val="dk1"/>
              </a:buClr>
              <a:buSzPts val="1800"/>
              <a:buChar char="•"/>
              <a:defRPr/>
            </a:lvl7pPr>
            <a:lvl8pPr marL="3657600" lvl="7" indent="-342900" algn="l" rtl="0">
              <a:lnSpc>
                <a:spcPct val="115000"/>
              </a:lnSpc>
              <a:spcBef>
                <a:spcPts val="500"/>
              </a:spcBef>
              <a:spcAft>
                <a:spcPts val="0"/>
              </a:spcAft>
              <a:buClr>
                <a:schemeClr val="dk1"/>
              </a:buClr>
              <a:buSzPts val="1800"/>
              <a:buChar char="•"/>
              <a:defRPr/>
            </a:lvl8pPr>
            <a:lvl9pPr marL="4114800" lvl="8" indent="-342900" algn="l" rtl="0">
              <a:lnSpc>
                <a:spcPct val="115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Multi-use">
  <p:cSld name="2_Multi-use 11">
    <p:spTree>
      <p:nvGrpSpPr>
        <p:cNvPr id="1" name="Shape 112"/>
        <p:cNvGrpSpPr/>
        <p:nvPr/>
      </p:nvGrpSpPr>
      <p:grpSpPr>
        <a:xfrm>
          <a:off x="0" y="0"/>
          <a:ext cx="0" cy="0"/>
          <a:chOff x="0" y="0"/>
          <a:chExt cx="0" cy="0"/>
        </a:xfrm>
      </p:grpSpPr>
      <p:sp>
        <p:nvSpPr>
          <p:cNvPr id="113" name="Google Shape;113;p14"/>
          <p:cNvSpPr/>
          <p:nvPr/>
        </p:nvSpPr>
        <p:spPr>
          <a:xfrm>
            <a:off x="8363360" y="2"/>
            <a:ext cx="3828600" cy="6858000"/>
          </a:xfrm>
          <a:prstGeom prst="rect">
            <a:avLst/>
          </a:prstGeom>
          <a:solidFill>
            <a:schemeClr val="accent4"/>
          </a:solidFill>
          <a:ln>
            <a:noFill/>
          </a:ln>
        </p:spPr>
        <p:txBody>
          <a:bodyPr spcFirstLastPara="1" wrap="square" lIns="121900" tIns="60925" rIns="121900" bIns="6092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2400" b="0" i="0" u="none" strike="noStrike" cap="none">
              <a:solidFill>
                <a:srgbClr val="FFFFFF"/>
              </a:solidFill>
              <a:latin typeface="Calibri"/>
              <a:ea typeface="Calibri"/>
              <a:cs typeface="Calibri"/>
              <a:sym typeface="Calibri"/>
            </a:endParaRPr>
          </a:p>
        </p:txBody>
      </p:sp>
      <p:sp>
        <p:nvSpPr>
          <p:cNvPr id="114" name="Google Shape;114;p14"/>
          <p:cNvSpPr txBox="1">
            <a:spLocks noGrp="1"/>
          </p:cNvSpPr>
          <p:nvPr>
            <p:ph type="sldNum" idx="12"/>
          </p:nvPr>
        </p:nvSpPr>
        <p:spPr>
          <a:xfrm>
            <a:off x="11277147" y="6376322"/>
            <a:ext cx="421800" cy="235800"/>
          </a:xfrm>
          <a:prstGeom prst="rect">
            <a:avLst/>
          </a:prstGeom>
          <a:noFill/>
          <a:ln>
            <a:noFill/>
          </a:ln>
        </p:spPr>
        <p:txBody>
          <a:bodyPr spcFirstLastPara="1" wrap="square" lIns="68575" tIns="34275" rIns="68575" bIns="34275" anchor="b" anchorCtr="0">
            <a:noAutofit/>
          </a:bodyPr>
          <a:lstStyle>
            <a:lvl1pPr marL="0" marR="0" lvl="0"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600"/>
              <a:buFont typeface="Arial"/>
              <a:buNone/>
              <a:defRPr sz="800" b="1"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15" name="Google Shape;115;p14"/>
          <p:cNvSpPr txBox="1">
            <a:spLocks noGrp="1"/>
          </p:cNvSpPr>
          <p:nvPr>
            <p:ph type="body" idx="1"/>
          </p:nvPr>
        </p:nvSpPr>
        <p:spPr>
          <a:xfrm>
            <a:off x="8597314" y="1455725"/>
            <a:ext cx="3228900" cy="4123200"/>
          </a:xfrm>
          <a:prstGeom prst="rect">
            <a:avLst/>
          </a:prstGeom>
          <a:noFill/>
          <a:ln>
            <a:noFill/>
          </a:ln>
        </p:spPr>
        <p:txBody>
          <a:bodyPr spcFirstLastPara="1" wrap="square" lIns="91425" tIns="91425" rIns="91425" bIns="45700" anchor="ctr" anchorCtr="0">
            <a:noAutofit/>
          </a:bodyPr>
          <a:lstStyle>
            <a:lvl1pPr marL="457200" lvl="0" indent="-317500" algn="l">
              <a:lnSpc>
                <a:spcPct val="125000"/>
              </a:lnSpc>
              <a:spcBef>
                <a:spcPts val="1000"/>
              </a:spcBef>
              <a:spcAft>
                <a:spcPts val="0"/>
              </a:spcAft>
              <a:buClr>
                <a:schemeClr val="lt1"/>
              </a:buClr>
              <a:buSzPts val="1400"/>
              <a:buChar char="●"/>
              <a:defRPr>
                <a:solidFill>
                  <a:schemeClr val="lt1"/>
                </a:solidFill>
              </a:defRPr>
            </a:lvl1pPr>
            <a:lvl2pPr marL="914400" lvl="1" indent="-342900" algn="l">
              <a:lnSpc>
                <a:spcPct val="125000"/>
              </a:lnSpc>
              <a:spcBef>
                <a:spcPts val="500"/>
              </a:spcBef>
              <a:spcAft>
                <a:spcPts val="0"/>
              </a:spcAft>
              <a:buClr>
                <a:schemeClr val="lt1"/>
              </a:buClr>
              <a:buSzPts val="1800"/>
              <a:buChar char="○"/>
              <a:defRPr>
                <a:solidFill>
                  <a:schemeClr val="lt1"/>
                </a:solidFill>
              </a:defRPr>
            </a:lvl2pPr>
            <a:lvl3pPr marL="1371600" lvl="2" indent="-342900" algn="l">
              <a:lnSpc>
                <a:spcPct val="125000"/>
              </a:lnSpc>
              <a:spcBef>
                <a:spcPts val="500"/>
              </a:spcBef>
              <a:spcAft>
                <a:spcPts val="0"/>
              </a:spcAft>
              <a:buClr>
                <a:schemeClr val="lt1"/>
              </a:buClr>
              <a:buSzPts val="1800"/>
              <a:buChar char="○"/>
              <a:defRPr>
                <a:solidFill>
                  <a:schemeClr val="lt1"/>
                </a:solidFill>
              </a:defRPr>
            </a:lvl3pPr>
            <a:lvl4pPr marL="1828800" lvl="3" indent="-342900" algn="l">
              <a:lnSpc>
                <a:spcPct val="125000"/>
              </a:lnSpc>
              <a:spcBef>
                <a:spcPts val="500"/>
              </a:spcBef>
              <a:spcAft>
                <a:spcPts val="0"/>
              </a:spcAft>
              <a:buClr>
                <a:schemeClr val="lt1"/>
              </a:buClr>
              <a:buSzPts val="1800"/>
              <a:buChar char="○"/>
              <a:defRPr>
                <a:solidFill>
                  <a:schemeClr val="lt1"/>
                </a:solidFill>
              </a:defRPr>
            </a:lvl4pPr>
            <a:lvl5pPr marL="2286000" lvl="4" indent="-342900" algn="l">
              <a:lnSpc>
                <a:spcPct val="125000"/>
              </a:lnSpc>
              <a:spcBef>
                <a:spcPts val="500"/>
              </a:spcBef>
              <a:spcAft>
                <a:spcPts val="0"/>
              </a:spcAft>
              <a:buClr>
                <a:schemeClr val="lt1"/>
              </a:buClr>
              <a:buSzPts val="1800"/>
              <a:buChar char="○"/>
              <a:defRPr>
                <a:solidFill>
                  <a:schemeClr val="lt1"/>
                </a:solidFill>
              </a:defRPr>
            </a:lvl5pPr>
            <a:lvl6pPr marL="2743200" lvl="5" indent="-342900" algn="l">
              <a:lnSpc>
                <a:spcPct val="90000"/>
              </a:lnSpc>
              <a:spcBef>
                <a:spcPts val="500"/>
              </a:spcBef>
              <a:spcAft>
                <a:spcPts val="0"/>
              </a:spcAft>
              <a:buClr>
                <a:schemeClr val="lt1"/>
              </a:buClr>
              <a:buSzPts val="1800"/>
              <a:buChar char="•"/>
              <a:defRPr>
                <a:solidFill>
                  <a:schemeClr val="lt1"/>
                </a:solidFill>
              </a:defRPr>
            </a:lvl6pPr>
            <a:lvl7pPr marL="3200400" lvl="6" indent="-342900" algn="l">
              <a:lnSpc>
                <a:spcPct val="90000"/>
              </a:lnSpc>
              <a:spcBef>
                <a:spcPts val="500"/>
              </a:spcBef>
              <a:spcAft>
                <a:spcPts val="0"/>
              </a:spcAft>
              <a:buClr>
                <a:schemeClr val="lt1"/>
              </a:buClr>
              <a:buSzPts val="1800"/>
              <a:buChar char="•"/>
              <a:defRPr>
                <a:solidFill>
                  <a:schemeClr val="lt1"/>
                </a:solidFill>
              </a:defRPr>
            </a:lvl7pPr>
            <a:lvl8pPr marL="3657600" lvl="7" indent="-342900" algn="l">
              <a:lnSpc>
                <a:spcPct val="90000"/>
              </a:lnSpc>
              <a:spcBef>
                <a:spcPts val="500"/>
              </a:spcBef>
              <a:spcAft>
                <a:spcPts val="0"/>
              </a:spcAft>
              <a:buClr>
                <a:schemeClr val="lt1"/>
              </a:buClr>
              <a:buSzPts val="1800"/>
              <a:buChar char="•"/>
              <a:defRPr>
                <a:solidFill>
                  <a:schemeClr val="lt1"/>
                </a:solidFill>
              </a:defRPr>
            </a:lvl8pPr>
            <a:lvl9pPr marL="4114800" lvl="8" indent="-342900" algn="l">
              <a:lnSpc>
                <a:spcPct val="90000"/>
              </a:lnSpc>
              <a:spcBef>
                <a:spcPts val="500"/>
              </a:spcBef>
              <a:spcAft>
                <a:spcPts val="0"/>
              </a:spcAft>
              <a:buClr>
                <a:schemeClr val="lt1"/>
              </a:buClr>
              <a:buSzPts val="1800"/>
              <a:buChar char="•"/>
              <a:defRPr>
                <a:solidFill>
                  <a:schemeClr val="lt1"/>
                </a:solidFill>
              </a:defRPr>
            </a:lvl9pPr>
          </a:lstStyle>
          <a:p>
            <a:endParaRPr/>
          </a:p>
        </p:txBody>
      </p:sp>
      <p:grpSp>
        <p:nvGrpSpPr>
          <p:cNvPr id="116" name="Google Shape;116;p14"/>
          <p:cNvGrpSpPr/>
          <p:nvPr/>
        </p:nvGrpSpPr>
        <p:grpSpPr>
          <a:xfrm>
            <a:off x="685800" y="6412406"/>
            <a:ext cx="4443970" cy="228604"/>
            <a:chOff x="685800" y="6392355"/>
            <a:chExt cx="4443970" cy="215400"/>
          </a:xfrm>
        </p:grpSpPr>
        <p:sp>
          <p:nvSpPr>
            <p:cNvPr id="117" name="Google Shape;117;p14"/>
            <p:cNvSpPr/>
            <p:nvPr/>
          </p:nvSpPr>
          <p:spPr>
            <a:xfrm>
              <a:off x="685800" y="6445456"/>
              <a:ext cx="1161300" cy="109200"/>
            </a:xfrm>
            <a:custGeom>
              <a:avLst/>
              <a:gdLst/>
              <a:ahLst/>
              <a:cxnLst/>
              <a:rect l="l" t="t" r="r" b="b"/>
              <a:pathLst>
                <a:path w="120000" h="120000" extrusionOk="0">
                  <a:moveTo>
                    <a:pt x="20563" y="105675"/>
                  </a:moveTo>
                  <a:lnTo>
                    <a:pt x="27077" y="105675"/>
                  </a:lnTo>
                  <a:cubicBezTo>
                    <a:pt x="27108" y="105675"/>
                    <a:pt x="27140" y="105819"/>
                    <a:pt x="27158" y="106107"/>
                  </a:cubicBezTo>
                  <a:cubicBezTo>
                    <a:pt x="27176" y="106394"/>
                    <a:pt x="27181" y="106730"/>
                    <a:pt x="27172" y="107065"/>
                  </a:cubicBezTo>
                  <a:cubicBezTo>
                    <a:pt x="26954" y="114682"/>
                    <a:pt x="26274" y="119999"/>
                    <a:pt x="25522" y="119999"/>
                  </a:cubicBezTo>
                  <a:lnTo>
                    <a:pt x="19008" y="119999"/>
                  </a:lnTo>
                  <a:cubicBezTo>
                    <a:pt x="18976" y="119999"/>
                    <a:pt x="18945" y="119856"/>
                    <a:pt x="18926" y="119616"/>
                  </a:cubicBezTo>
                  <a:cubicBezTo>
                    <a:pt x="18908" y="119329"/>
                    <a:pt x="18904" y="118994"/>
                    <a:pt x="18913" y="118658"/>
                  </a:cubicBezTo>
                  <a:cubicBezTo>
                    <a:pt x="19130" y="111041"/>
                    <a:pt x="19810" y="105675"/>
                    <a:pt x="20563" y="105675"/>
                  </a:cubicBezTo>
                  <a:close/>
                  <a:moveTo>
                    <a:pt x="21327" y="52837"/>
                  </a:moveTo>
                  <a:lnTo>
                    <a:pt x="27841" y="52837"/>
                  </a:lnTo>
                  <a:cubicBezTo>
                    <a:pt x="27873" y="52837"/>
                    <a:pt x="27900" y="53029"/>
                    <a:pt x="27919" y="53269"/>
                  </a:cubicBezTo>
                  <a:cubicBezTo>
                    <a:pt x="27937" y="53556"/>
                    <a:pt x="27941" y="53892"/>
                    <a:pt x="27932" y="54227"/>
                  </a:cubicBezTo>
                  <a:cubicBezTo>
                    <a:pt x="27715" y="61796"/>
                    <a:pt x="27039" y="67162"/>
                    <a:pt x="26282" y="67162"/>
                  </a:cubicBezTo>
                  <a:lnTo>
                    <a:pt x="19768" y="67162"/>
                  </a:lnTo>
                  <a:cubicBezTo>
                    <a:pt x="19736" y="67162"/>
                    <a:pt x="19709" y="66970"/>
                    <a:pt x="19687" y="66730"/>
                  </a:cubicBezTo>
                  <a:cubicBezTo>
                    <a:pt x="19673" y="66443"/>
                    <a:pt x="19664" y="66108"/>
                    <a:pt x="19673" y="65772"/>
                  </a:cubicBezTo>
                  <a:cubicBezTo>
                    <a:pt x="19891" y="58203"/>
                    <a:pt x="20570" y="52837"/>
                    <a:pt x="21327" y="52837"/>
                  </a:cubicBezTo>
                  <a:close/>
                  <a:moveTo>
                    <a:pt x="60050" y="14273"/>
                  </a:moveTo>
                  <a:cubicBezTo>
                    <a:pt x="59860" y="14273"/>
                    <a:pt x="59705" y="15901"/>
                    <a:pt x="59701" y="17961"/>
                  </a:cubicBezTo>
                  <a:lnTo>
                    <a:pt x="59701" y="64085"/>
                  </a:lnTo>
                  <a:lnTo>
                    <a:pt x="62365" y="64085"/>
                  </a:lnTo>
                  <a:cubicBezTo>
                    <a:pt x="64145" y="64085"/>
                    <a:pt x="65343" y="54122"/>
                    <a:pt x="65343" y="39227"/>
                  </a:cubicBezTo>
                  <a:lnTo>
                    <a:pt x="65343" y="38891"/>
                  </a:lnTo>
                  <a:cubicBezTo>
                    <a:pt x="65343" y="23229"/>
                    <a:pt x="64281" y="14273"/>
                    <a:pt x="62434" y="14273"/>
                  </a:cubicBezTo>
                  <a:close/>
                  <a:moveTo>
                    <a:pt x="1846" y="14225"/>
                  </a:moveTo>
                  <a:cubicBezTo>
                    <a:pt x="1623" y="14225"/>
                    <a:pt x="1447" y="16141"/>
                    <a:pt x="1447" y="18488"/>
                  </a:cubicBezTo>
                  <a:lnTo>
                    <a:pt x="1447" y="105515"/>
                  </a:lnTo>
                  <a:lnTo>
                    <a:pt x="3969" y="105515"/>
                  </a:lnTo>
                  <a:cubicBezTo>
                    <a:pt x="6636" y="105515"/>
                    <a:pt x="8505" y="86883"/>
                    <a:pt x="8505" y="60205"/>
                  </a:cubicBezTo>
                  <a:lnTo>
                    <a:pt x="8505" y="59918"/>
                  </a:lnTo>
                  <a:cubicBezTo>
                    <a:pt x="8505" y="33048"/>
                    <a:pt x="6640" y="14225"/>
                    <a:pt x="3973" y="14225"/>
                  </a:cubicBezTo>
                  <a:close/>
                  <a:moveTo>
                    <a:pt x="109963" y="0"/>
                  </a:moveTo>
                  <a:lnTo>
                    <a:pt x="110784" y="0"/>
                  </a:lnTo>
                  <a:cubicBezTo>
                    <a:pt x="111229" y="0"/>
                    <a:pt x="111651" y="2203"/>
                    <a:pt x="111914" y="5987"/>
                  </a:cubicBezTo>
                  <a:lnTo>
                    <a:pt x="114855" y="47848"/>
                  </a:lnTo>
                  <a:lnTo>
                    <a:pt x="117801" y="5987"/>
                  </a:lnTo>
                  <a:cubicBezTo>
                    <a:pt x="118068" y="2203"/>
                    <a:pt x="118490" y="0"/>
                    <a:pt x="118935" y="0"/>
                  </a:cubicBezTo>
                  <a:lnTo>
                    <a:pt x="119743" y="0"/>
                  </a:lnTo>
                  <a:cubicBezTo>
                    <a:pt x="119779" y="0"/>
                    <a:pt x="119811" y="191"/>
                    <a:pt x="119829" y="526"/>
                  </a:cubicBezTo>
                  <a:cubicBezTo>
                    <a:pt x="119843" y="862"/>
                    <a:pt x="119843" y="1245"/>
                    <a:pt x="119820" y="1580"/>
                  </a:cubicBezTo>
                  <a:lnTo>
                    <a:pt x="115745" y="58768"/>
                  </a:lnTo>
                  <a:lnTo>
                    <a:pt x="119979" y="118208"/>
                  </a:lnTo>
                  <a:cubicBezTo>
                    <a:pt x="120002" y="118543"/>
                    <a:pt x="120002" y="118926"/>
                    <a:pt x="119997" y="119261"/>
                  </a:cubicBezTo>
                  <a:cubicBezTo>
                    <a:pt x="119979" y="119597"/>
                    <a:pt x="119947" y="119788"/>
                    <a:pt x="119911" y="119788"/>
                  </a:cubicBezTo>
                  <a:lnTo>
                    <a:pt x="119071" y="119788"/>
                  </a:lnTo>
                  <a:cubicBezTo>
                    <a:pt x="118627" y="119788"/>
                    <a:pt x="118204" y="117585"/>
                    <a:pt x="117937" y="113801"/>
                  </a:cubicBezTo>
                  <a:lnTo>
                    <a:pt x="114832" y="69593"/>
                  </a:lnTo>
                  <a:lnTo>
                    <a:pt x="111728" y="113801"/>
                  </a:lnTo>
                  <a:cubicBezTo>
                    <a:pt x="111465" y="117585"/>
                    <a:pt x="111043" y="119788"/>
                    <a:pt x="110593" y="119788"/>
                  </a:cubicBezTo>
                  <a:lnTo>
                    <a:pt x="109804" y="119788"/>
                  </a:lnTo>
                  <a:cubicBezTo>
                    <a:pt x="109767" y="119788"/>
                    <a:pt x="109736" y="119597"/>
                    <a:pt x="109722" y="119261"/>
                  </a:cubicBezTo>
                  <a:cubicBezTo>
                    <a:pt x="109704" y="118926"/>
                    <a:pt x="109704" y="118543"/>
                    <a:pt x="109727" y="118208"/>
                  </a:cubicBezTo>
                  <a:lnTo>
                    <a:pt x="113961" y="58768"/>
                  </a:lnTo>
                  <a:lnTo>
                    <a:pt x="109885" y="1580"/>
                  </a:lnTo>
                  <a:cubicBezTo>
                    <a:pt x="109863" y="1245"/>
                    <a:pt x="109858" y="862"/>
                    <a:pt x="109876" y="526"/>
                  </a:cubicBezTo>
                  <a:cubicBezTo>
                    <a:pt x="109895" y="191"/>
                    <a:pt x="109926" y="0"/>
                    <a:pt x="109963" y="0"/>
                  </a:cubicBezTo>
                  <a:close/>
                  <a:moveTo>
                    <a:pt x="98360" y="0"/>
                  </a:moveTo>
                  <a:lnTo>
                    <a:pt x="99402" y="0"/>
                  </a:lnTo>
                  <a:cubicBezTo>
                    <a:pt x="99456" y="0"/>
                    <a:pt x="99497" y="431"/>
                    <a:pt x="99497" y="957"/>
                  </a:cubicBezTo>
                  <a:lnTo>
                    <a:pt x="99497" y="106569"/>
                  </a:lnTo>
                  <a:lnTo>
                    <a:pt x="99497" y="116435"/>
                  </a:lnTo>
                  <a:cubicBezTo>
                    <a:pt x="99497" y="118256"/>
                    <a:pt x="99352" y="119740"/>
                    <a:pt x="99179" y="119740"/>
                  </a:cubicBezTo>
                  <a:lnTo>
                    <a:pt x="98160" y="119740"/>
                  </a:lnTo>
                  <a:cubicBezTo>
                    <a:pt x="98151" y="119788"/>
                    <a:pt x="98146" y="119788"/>
                    <a:pt x="98137" y="119788"/>
                  </a:cubicBezTo>
                  <a:cubicBezTo>
                    <a:pt x="98128" y="119788"/>
                    <a:pt x="98114" y="119788"/>
                    <a:pt x="98105" y="119740"/>
                  </a:cubicBezTo>
                  <a:cubicBezTo>
                    <a:pt x="98069" y="119549"/>
                    <a:pt x="98041" y="119261"/>
                    <a:pt x="98041" y="118830"/>
                  </a:cubicBezTo>
                  <a:lnTo>
                    <a:pt x="98041" y="3304"/>
                  </a:lnTo>
                  <a:cubicBezTo>
                    <a:pt x="98041" y="1484"/>
                    <a:pt x="98187" y="0"/>
                    <a:pt x="98360" y="0"/>
                  </a:cubicBezTo>
                  <a:close/>
                  <a:moveTo>
                    <a:pt x="77230" y="0"/>
                  </a:moveTo>
                  <a:lnTo>
                    <a:pt x="78268" y="0"/>
                  </a:lnTo>
                  <a:cubicBezTo>
                    <a:pt x="78323" y="0"/>
                    <a:pt x="78363" y="431"/>
                    <a:pt x="78363" y="957"/>
                  </a:cubicBezTo>
                  <a:lnTo>
                    <a:pt x="78363" y="52398"/>
                  </a:lnTo>
                  <a:lnTo>
                    <a:pt x="84623" y="52398"/>
                  </a:lnTo>
                  <a:lnTo>
                    <a:pt x="84623" y="3304"/>
                  </a:lnTo>
                  <a:cubicBezTo>
                    <a:pt x="84623" y="1484"/>
                    <a:pt x="84768" y="0"/>
                    <a:pt x="84940" y="0"/>
                  </a:cubicBezTo>
                  <a:lnTo>
                    <a:pt x="85979" y="0"/>
                  </a:lnTo>
                  <a:cubicBezTo>
                    <a:pt x="86029" y="0"/>
                    <a:pt x="86074" y="431"/>
                    <a:pt x="86074" y="957"/>
                  </a:cubicBezTo>
                  <a:lnTo>
                    <a:pt x="86074" y="116483"/>
                  </a:lnTo>
                  <a:cubicBezTo>
                    <a:pt x="86074" y="118303"/>
                    <a:pt x="85929" y="119788"/>
                    <a:pt x="85757" y="119788"/>
                  </a:cubicBezTo>
                  <a:lnTo>
                    <a:pt x="84718" y="119788"/>
                  </a:lnTo>
                  <a:cubicBezTo>
                    <a:pt x="84668" y="119788"/>
                    <a:pt x="84623" y="119357"/>
                    <a:pt x="84623" y="118830"/>
                  </a:cubicBezTo>
                  <a:lnTo>
                    <a:pt x="84623" y="66815"/>
                  </a:lnTo>
                  <a:lnTo>
                    <a:pt x="78363" y="66815"/>
                  </a:lnTo>
                  <a:lnTo>
                    <a:pt x="78363" y="116435"/>
                  </a:lnTo>
                  <a:cubicBezTo>
                    <a:pt x="78363" y="118303"/>
                    <a:pt x="78223" y="119788"/>
                    <a:pt x="78051" y="119788"/>
                  </a:cubicBezTo>
                  <a:lnTo>
                    <a:pt x="77012" y="119788"/>
                  </a:lnTo>
                  <a:cubicBezTo>
                    <a:pt x="76957" y="119788"/>
                    <a:pt x="76917" y="119309"/>
                    <a:pt x="76917" y="118783"/>
                  </a:cubicBezTo>
                  <a:lnTo>
                    <a:pt x="76917" y="3304"/>
                  </a:lnTo>
                  <a:cubicBezTo>
                    <a:pt x="76917" y="1484"/>
                    <a:pt x="77057" y="0"/>
                    <a:pt x="77230" y="0"/>
                  </a:cubicBezTo>
                  <a:close/>
                  <a:moveTo>
                    <a:pt x="59664" y="0"/>
                  </a:moveTo>
                  <a:lnTo>
                    <a:pt x="62529" y="0"/>
                  </a:lnTo>
                  <a:cubicBezTo>
                    <a:pt x="65130" y="0"/>
                    <a:pt x="66810" y="15039"/>
                    <a:pt x="66810" y="38412"/>
                  </a:cubicBezTo>
                  <a:lnTo>
                    <a:pt x="66810" y="38748"/>
                  </a:lnTo>
                  <a:cubicBezTo>
                    <a:pt x="66810" y="66001"/>
                    <a:pt x="64676" y="78262"/>
                    <a:pt x="62134" y="78262"/>
                  </a:cubicBezTo>
                  <a:lnTo>
                    <a:pt x="59705" y="78262"/>
                  </a:lnTo>
                  <a:lnTo>
                    <a:pt x="59705" y="116483"/>
                  </a:lnTo>
                  <a:cubicBezTo>
                    <a:pt x="59705" y="118303"/>
                    <a:pt x="59564" y="119788"/>
                    <a:pt x="59392" y="119788"/>
                  </a:cubicBezTo>
                  <a:lnTo>
                    <a:pt x="58348" y="119788"/>
                  </a:lnTo>
                  <a:cubicBezTo>
                    <a:pt x="58298" y="119788"/>
                    <a:pt x="58252" y="119357"/>
                    <a:pt x="58252" y="118830"/>
                  </a:cubicBezTo>
                  <a:lnTo>
                    <a:pt x="58252" y="14895"/>
                  </a:lnTo>
                  <a:cubicBezTo>
                    <a:pt x="58252" y="6705"/>
                    <a:pt x="58888" y="0"/>
                    <a:pt x="59664" y="0"/>
                  </a:cubicBezTo>
                  <a:close/>
                  <a:moveTo>
                    <a:pt x="40088" y="0"/>
                  </a:moveTo>
                  <a:lnTo>
                    <a:pt x="41108" y="0"/>
                  </a:lnTo>
                  <a:cubicBezTo>
                    <a:pt x="41158" y="0"/>
                    <a:pt x="41199" y="383"/>
                    <a:pt x="41199" y="910"/>
                  </a:cubicBezTo>
                  <a:lnTo>
                    <a:pt x="41199" y="105563"/>
                  </a:lnTo>
                  <a:lnTo>
                    <a:pt x="47895" y="105563"/>
                  </a:lnTo>
                  <a:cubicBezTo>
                    <a:pt x="47945" y="105563"/>
                    <a:pt x="47986" y="105994"/>
                    <a:pt x="47986" y="106521"/>
                  </a:cubicBezTo>
                  <a:lnTo>
                    <a:pt x="47986" y="116675"/>
                  </a:lnTo>
                  <a:cubicBezTo>
                    <a:pt x="47986" y="118399"/>
                    <a:pt x="47854" y="119788"/>
                    <a:pt x="47691" y="119788"/>
                  </a:cubicBezTo>
                  <a:lnTo>
                    <a:pt x="40465" y="119788"/>
                  </a:lnTo>
                  <a:cubicBezTo>
                    <a:pt x="40070" y="119788"/>
                    <a:pt x="39748" y="116435"/>
                    <a:pt x="39748" y="112221"/>
                  </a:cubicBezTo>
                  <a:lnTo>
                    <a:pt x="39748" y="3592"/>
                  </a:lnTo>
                  <a:cubicBezTo>
                    <a:pt x="39748" y="1580"/>
                    <a:pt x="39902" y="0"/>
                    <a:pt x="40088" y="0"/>
                  </a:cubicBezTo>
                  <a:close/>
                  <a:moveTo>
                    <a:pt x="21883" y="0"/>
                  </a:moveTo>
                  <a:lnTo>
                    <a:pt x="28397" y="0"/>
                  </a:lnTo>
                  <a:cubicBezTo>
                    <a:pt x="28429" y="0"/>
                    <a:pt x="28456" y="143"/>
                    <a:pt x="28479" y="383"/>
                  </a:cubicBezTo>
                  <a:cubicBezTo>
                    <a:pt x="28497" y="670"/>
                    <a:pt x="28501" y="1006"/>
                    <a:pt x="28492" y="1341"/>
                  </a:cubicBezTo>
                  <a:cubicBezTo>
                    <a:pt x="28275" y="8958"/>
                    <a:pt x="27595" y="14324"/>
                    <a:pt x="26842" y="14324"/>
                  </a:cubicBezTo>
                  <a:lnTo>
                    <a:pt x="20324" y="14324"/>
                  </a:lnTo>
                  <a:cubicBezTo>
                    <a:pt x="20297" y="14324"/>
                    <a:pt x="20265" y="14180"/>
                    <a:pt x="20247" y="13892"/>
                  </a:cubicBezTo>
                  <a:cubicBezTo>
                    <a:pt x="20229" y="13605"/>
                    <a:pt x="20224" y="13270"/>
                    <a:pt x="20233" y="12934"/>
                  </a:cubicBezTo>
                  <a:cubicBezTo>
                    <a:pt x="20451" y="5317"/>
                    <a:pt x="21131" y="0"/>
                    <a:pt x="21883" y="0"/>
                  </a:cubicBezTo>
                  <a:close/>
                  <a:moveTo>
                    <a:pt x="1410" y="0"/>
                  </a:moveTo>
                  <a:lnTo>
                    <a:pt x="3973" y="0"/>
                  </a:lnTo>
                  <a:cubicBezTo>
                    <a:pt x="7461" y="0"/>
                    <a:pt x="9997" y="25049"/>
                    <a:pt x="9997" y="59583"/>
                  </a:cubicBezTo>
                  <a:lnTo>
                    <a:pt x="9997" y="59918"/>
                  </a:lnTo>
                  <a:cubicBezTo>
                    <a:pt x="9997" y="94595"/>
                    <a:pt x="7461" y="119788"/>
                    <a:pt x="3973" y="119788"/>
                  </a:cubicBezTo>
                  <a:lnTo>
                    <a:pt x="1410" y="119788"/>
                  </a:lnTo>
                  <a:cubicBezTo>
                    <a:pt x="630" y="119788"/>
                    <a:pt x="0" y="113131"/>
                    <a:pt x="0" y="104893"/>
                  </a:cubicBezTo>
                  <a:lnTo>
                    <a:pt x="0" y="14895"/>
                  </a:lnTo>
                  <a:cubicBezTo>
                    <a:pt x="0" y="6657"/>
                    <a:pt x="630" y="0"/>
                    <a:pt x="1410" y="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Helvetica Neue"/>
                <a:ea typeface="Helvetica Neue"/>
                <a:cs typeface="Helvetica Neue"/>
                <a:sym typeface="Helvetica Neue"/>
              </a:endParaRPr>
            </a:p>
          </p:txBody>
        </p:sp>
        <p:sp>
          <p:nvSpPr>
            <p:cNvPr id="118" name="Google Shape;118;p14"/>
            <p:cNvSpPr/>
            <p:nvPr/>
          </p:nvSpPr>
          <p:spPr>
            <a:xfrm>
              <a:off x="1907470" y="6392355"/>
              <a:ext cx="3222300" cy="215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600"/>
                <a:buFont typeface="Arial"/>
                <a:buNone/>
              </a:pPr>
              <a:r>
                <a:rPr lang="en-US" sz="800" b="0" i="0" u="none" strike="noStrike" cap="none">
                  <a:solidFill>
                    <a:srgbClr val="CCCCCC"/>
                  </a:solidFill>
                  <a:latin typeface="Arial"/>
                  <a:ea typeface="Arial"/>
                  <a:cs typeface="Arial"/>
                  <a:sym typeface="Arial"/>
                </a:rPr>
                <a:t>© 2020 Delphix. All Rights Reserved. Private and Confidential.</a:t>
              </a:r>
              <a:endParaRPr sz="1467" b="0" i="0" u="none" strike="noStrike" cap="none">
                <a:solidFill>
                  <a:srgbClr val="CCCCCC"/>
                </a:solidFill>
                <a:latin typeface="Arial"/>
                <a:ea typeface="Arial"/>
                <a:cs typeface="Arial"/>
                <a:sym typeface="Arial"/>
              </a:endParaRPr>
            </a:p>
          </p:txBody>
        </p:sp>
      </p:grpSp>
      <p:sp>
        <p:nvSpPr>
          <p:cNvPr id="119" name="Google Shape;119;p14"/>
          <p:cNvSpPr txBox="1">
            <a:spLocks noGrp="1"/>
          </p:cNvSpPr>
          <p:nvPr>
            <p:ph type="title"/>
          </p:nvPr>
        </p:nvSpPr>
        <p:spPr>
          <a:xfrm>
            <a:off x="685800" y="434340"/>
            <a:ext cx="105156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85800" y="434340"/>
            <a:ext cx="10515600" cy="6858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85800" y="1234440"/>
            <a:ext cx="10515600" cy="4351200"/>
          </a:xfrm>
          <a:prstGeom prst="rect">
            <a:avLst/>
          </a:prstGeom>
          <a:noFill/>
          <a:ln>
            <a:noFill/>
          </a:ln>
        </p:spPr>
        <p:txBody>
          <a:bodyPr spcFirstLastPara="1" wrap="square" lIns="0" tIns="0" rIns="0" bIns="0" anchor="t" anchorCtr="0">
            <a:noAutofit/>
          </a:bodyPr>
          <a:lstStyle>
            <a:lvl1pPr marL="457200" marR="0" lvl="0" indent="-317500" algn="l" rtl="0">
              <a:lnSpc>
                <a:spcPct val="125000"/>
              </a:lnSpc>
              <a:spcBef>
                <a:spcPts val="1000"/>
              </a:spcBef>
              <a:spcAft>
                <a:spcPts val="0"/>
              </a:spcAft>
              <a:buSzPts val="1400"/>
              <a:buFont typeface="NTR"/>
              <a:buChar char="●"/>
              <a:defRPr b="0" i="0" u="none" strike="noStrike" cap="none">
                <a:latin typeface="Arial"/>
                <a:ea typeface="Arial"/>
                <a:cs typeface="Arial"/>
                <a:sym typeface="Arial"/>
              </a:defRPr>
            </a:lvl1pPr>
            <a:lvl2pPr marL="914400" marR="0" lvl="1" indent="-317500" algn="l" rtl="0">
              <a:lnSpc>
                <a:spcPct val="125000"/>
              </a:lnSpc>
              <a:spcBef>
                <a:spcPts val="500"/>
              </a:spcBef>
              <a:spcAft>
                <a:spcPts val="0"/>
              </a:spcAft>
              <a:buClr>
                <a:srgbClr val="434343"/>
              </a:buClr>
              <a:buSzPts val="1400"/>
              <a:buFont typeface="NTR"/>
              <a:buChar char="○"/>
              <a:defRPr b="0" i="0" u="none" strike="noStrike" cap="none">
                <a:solidFill>
                  <a:srgbClr val="434343"/>
                </a:solidFill>
                <a:latin typeface="Arial"/>
                <a:ea typeface="Arial"/>
                <a:cs typeface="Arial"/>
                <a:sym typeface="Arial"/>
              </a:defRPr>
            </a:lvl2pPr>
            <a:lvl3pPr marL="1371600" marR="0" lvl="2" indent="-317500" algn="l" rtl="0">
              <a:lnSpc>
                <a:spcPct val="125000"/>
              </a:lnSpc>
              <a:spcBef>
                <a:spcPts val="500"/>
              </a:spcBef>
              <a:spcAft>
                <a:spcPts val="0"/>
              </a:spcAft>
              <a:buClr>
                <a:srgbClr val="434343"/>
              </a:buClr>
              <a:buSzPts val="1400"/>
              <a:buFont typeface="NTR"/>
              <a:buChar char="○"/>
              <a:defRPr b="0" i="0" u="none" strike="noStrike" cap="none">
                <a:solidFill>
                  <a:srgbClr val="434343"/>
                </a:solidFill>
                <a:latin typeface="Arial"/>
                <a:ea typeface="Arial"/>
                <a:cs typeface="Arial"/>
                <a:sym typeface="Arial"/>
              </a:defRPr>
            </a:lvl3pPr>
            <a:lvl4pPr marL="1828800" marR="0" lvl="3" indent="-317500" algn="l" rtl="0">
              <a:lnSpc>
                <a:spcPct val="125000"/>
              </a:lnSpc>
              <a:spcBef>
                <a:spcPts val="500"/>
              </a:spcBef>
              <a:spcAft>
                <a:spcPts val="0"/>
              </a:spcAft>
              <a:buClr>
                <a:srgbClr val="434343"/>
              </a:buClr>
              <a:buSzPts val="1400"/>
              <a:buFont typeface="NTR"/>
              <a:buChar char="○"/>
              <a:defRPr b="0" i="0" u="none" strike="noStrike" cap="none">
                <a:solidFill>
                  <a:srgbClr val="434343"/>
                </a:solidFill>
                <a:latin typeface="Arial"/>
                <a:ea typeface="Arial"/>
                <a:cs typeface="Arial"/>
                <a:sym typeface="Arial"/>
              </a:defRPr>
            </a:lvl4pPr>
            <a:lvl5pPr marL="2286000" marR="0" lvl="4" indent="-317500" algn="l" rtl="0">
              <a:lnSpc>
                <a:spcPct val="125000"/>
              </a:lnSpc>
              <a:spcBef>
                <a:spcPts val="500"/>
              </a:spcBef>
              <a:spcAft>
                <a:spcPts val="0"/>
              </a:spcAft>
              <a:buClr>
                <a:srgbClr val="434343"/>
              </a:buClr>
              <a:buSzPts val="1400"/>
              <a:buFont typeface="NTR"/>
              <a:buChar char="○"/>
              <a:defRPr b="0" i="0" u="none" strike="noStrike" cap="none">
                <a:solidFill>
                  <a:srgbClr val="434343"/>
                </a:solidFill>
                <a:latin typeface="Arial"/>
                <a:ea typeface="Arial"/>
                <a:cs typeface="Arial"/>
                <a:sym typeface="Arial"/>
              </a:defRPr>
            </a:lvl5pPr>
            <a:lvl6pPr marL="2743200" marR="0" lvl="5" indent="-317500" algn="l" rtl="0">
              <a:lnSpc>
                <a:spcPct val="90000"/>
              </a:lnSpc>
              <a:spcBef>
                <a:spcPts val="500"/>
              </a:spcBef>
              <a:spcAft>
                <a:spcPts val="0"/>
              </a:spcAft>
              <a:buClr>
                <a:srgbClr val="434343"/>
              </a:buClr>
              <a:buSzPts val="1400"/>
              <a:buFont typeface="Arial"/>
              <a:buChar char="•"/>
              <a:defRPr b="0" i="0" u="none" strike="noStrike" cap="none">
                <a:solidFill>
                  <a:srgbClr val="434343"/>
                </a:solidFill>
                <a:latin typeface="Arial"/>
                <a:ea typeface="Arial"/>
                <a:cs typeface="Arial"/>
                <a:sym typeface="Arial"/>
              </a:defRPr>
            </a:lvl6pPr>
            <a:lvl7pPr marL="3200400" marR="0" lvl="6" indent="-317500" algn="l" rtl="0">
              <a:lnSpc>
                <a:spcPct val="90000"/>
              </a:lnSpc>
              <a:spcBef>
                <a:spcPts val="500"/>
              </a:spcBef>
              <a:spcAft>
                <a:spcPts val="0"/>
              </a:spcAft>
              <a:buClr>
                <a:srgbClr val="434343"/>
              </a:buClr>
              <a:buSzPts val="1400"/>
              <a:buFont typeface="Arial"/>
              <a:buChar char="•"/>
              <a:defRPr b="0" i="0" u="none" strike="noStrike" cap="none">
                <a:solidFill>
                  <a:srgbClr val="434343"/>
                </a:solidFill>
                <a:latin typeface="Arial"/>
                <a:ea typeface="Arial"/>
                <a:cs typeface="Arial"/>
                <a:sym typeface="Arial"/>
              </a:defRPr>
            </a:lvl7pPr>
            <a:lvl8pPr marL="3657600" marR="0" lvl="7" indent="-317500" algn="l" rtl="0">
              <a:lnSpc>
                <a:spcPct val="90000"/>
              </a:lnSpc>
              <a:spcBef>
                <a:spcPts val="500"/>
              </a:spcBef>
              <a:spcAft>
                <a:spcPts val="0"/>
              </a:spcAft>
              <a:buClr>
                <a:srgbClr val="434343"/>
              </a:buClr>
              <a:buSzPts val="1400"/>
              <a:buFont typeface="Arial"/>
              <a:buChar char="•"/>
              <a:defRPr b="0" i="0" u="none" strike="noStrike" cap="none">
                <a:solidFill>
                  <a:srgbClr val="434343"/>
                </a:solidFill>
                <a:latin typeface="Arial"/>
                <a:ea typeface="Arial"/>
                <a:cs typeface="Arial"/>
                <a:sym typeface="Arial"/>
              </a:defRPr>
            </a:lvl8pPr>
            <a:lvl9pPr marL="4114800" marR="0" lvl="8" indent="-317500" algn="l" rtl="0">
              <a:lnSpc>
                <a:spcPct val="90000"/>
              </a:lnSpc>
              <a:spcBef>
                <a:spcPts val="500"/>
              </a:spcBef>
              <a:spcAft>
                <a:spcPts val="0"/>
              </a:spcAft>
              <a:buClr>
                <a:srgbClr val="434343"/>
              </a:buClr>
              <a:buSzPts val="1400"/>
              <a:buFont typeface="Arial"/>
              <a:buChar char="•"/>
              <a:defRPr b="0" i="0" u="none" strike="noStrike" cap="none">
                <a:solidFill>
                  <a:srgbClr val="434343"/>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 id="2147483665" r:id="rId14"/>
    <p:sldLayoutId id="2147483666" r:id="rId15"/>
    <p:sldLayoutId id="2147483667" r:id="rId16"/>
    <p:sldLayoutId id="2147483668" r:id="rId17"/>
    <p:sldLayoutId id="2147483669" r:id="rId18"/>
    <p:sldLayoutId id="2147483670" r:id="rId19"/>
    <p:sldLayoutId id="2147483671" r:id="rId20"/>
    <p:sldLayoutId id="2147483672" r:id="rId21"/>
    <p:sldLayoutId id="2147483673" r:id="rId22"/>
    <p:sldLayoutId id="2147483674" r:id="rId23"/>
    <p:sldLayoutId id="2147483675" r:id="rId24"/>
    <p:sldLayoutId id="2147483676" r:id="rId25"/>
    <p:sldLayoutId id="2147483677" r:id="rId26"/>
    <p:sldLayoutId id="2147483678" r:id="rId27"/>
    <p:sldLayoutId id="2147483679" r:id="rId28"/>
    <p:sldLayoutId id="2147483680" r:id="rId29"/>
    <p:sldLayoutId id="2147483683" r:id="rId30"/>
    <p:sldLayoutId id="2147483684" r:id="rId31"/>
    <p:sldLayoutId id="2147483685" r:id="rId32"/>
    <p:sldLayoutId id="2147483687" r:id="rId33"/>
    <p:sldLayoutId id="2147483688" r:id="rId34"/>
    <p:sldLayoutId id="2147483689" r:id="rId35"/>
    <p:sldLayoutId id="2147483690" r:id="rId36"/>
    <p:sldLayoutId id="2147483691" r:id="rId37"/>
    <p:sldLayoutId id="2147483692" r:id="rId38"/>
    <p:sldLayoutId id="2147483693" r:id="rId39"/>
    <p:sldLayoutId id="2147483694" r:id="rId40"/>
    <p:sldLayoutId id="2147483695" r:id="rId41"/>
    <p:sldLayoutId id="2147483696" r:id="rId4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432">
          <p15:clr>
            <a:srgbClr val="EA4335"/>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27.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notesSlide" Target="../notesSlides/notesSlide2.xml"/><Relationship Id="rId1" Type="http://schemas.openxmlformats.org/officeDocument/2006/relationships/slideLayout" Target="../slideLayouts/slideLayout27.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5" Type="http://schemas.openxmlformats.org/officeDocument/2006/relationships/image" Target="../media/image8.jp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80"/>
        <p:cNvGrpSpPr/>
        <p:nvPr/>
      </p:nvGrpSpPr>
      <p:grpSpPr>
        <a:xfrm>
          <a:off x="0" y="0"/>
          <a:ext cx="0" cy="0"/>
          <a:chOff x="0" y="0"/>
          <a:chExt cx="0" cy="0"/>
        </a:xfrm>
      </p:grpSpPr>
      <p:sp>
        <p:nvSpPr>
          <p:cNvPr id="1581" name="Google Shape;1581;p225"/>
          <p:cNvSpPr txBox="1">
            <a:spLocks noGrp="1"/>
          </p:cNvSpPr>
          <p:nvPr>
            <p:ph type="sldNum" idx="12"/>
          </p:nvPr>
        </p:nvSpPr>
        <p:spPr>
          <a:xfrm>
            <a:off x="11296610" y="6217622"/>
            <a:ext cx="731700" cy="524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
        <p:nvSpPr>
          <p:cNvPr id="1594" name="Google Shape;1594;p225"/>
          <p:cNvSpPr txBox="1">
            <a:spLocks noGrp="1"/>
          </p:cNvSpPr>
          <p:nvPr>
            <p:ph type="title" idx="4294967295"/>
          </p:nvPr>
        </p:nvSpPr>
        <p:spPr>
          <a:xfrm>
            <a:off x="263306" y="202104"/>
            <a:ext cx="9913627" cy="68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US" dirty="0">
                <a:solidFill>
                  <a:srgbClr val="000000"/>
                </a:solidFill>
              </a:rPr>
              <a:t>Example Current State, Desired State, Goals and Capabilities for</a:t>
            </a:r>
            <a:r>
              <a:rPr lang="en-US" dirty="0">
                <a:solidFill>
                  <a:schemeClr val="accent3"/>
                </a:solidFill>
              </a:rPr>
              <a:t> &lt;customer name&gt;</a:t>
            </a:r>
            <a:endParaRPr dirty="0">
              <a:solidFill>
                <a:schemeClr val="accent3"/>
              </a:solidFill>
            </a:endParaRPr>
          </a:p>
        </p:txBody>
      </p:sp>
      <p:sp>
        <p:nvSpPr>
          <p:cNvPr id="4" name="TextBox 3">
            <a:extLst>
              <a:ext uri="{FF2B5EF4-FFF2-40B4-BE49-F238E27FC236}">
                <a16:creationId xmlns:a16="http://schemas.microsoft.com/office/drawing/2014/main" id="{1D26D722-EBB1-BE46-A85A-17B32F2A5FAD}"/>
              </a:ext>
            </a:extLst>
          </p:cNvPr>
          <p:cNvSpPr txBox="1"/>
          <p:nvPr/>
        </p:nvSpPr>
        <p:spPr>
          <a:xfrm>
            <a:off x="5250182" y="856739"/>
            <a:ext cx="6245132" cy="2031325"/>
          </a:xfrm>
          <a:prstGeom prst="rect">
            <a:avLst/>
          </a:prstGeom>
          <a:noFill/>
        </p:spPr>
        <p:txBody>
          <a:bodyPr wrap="square" rtlCol="0">
            <a:spAutoFit/>
          </a:bodyPr>
          <a:lstStyle/>
          <a:p>
            <a:r>
              <a:rPr lang="en-GB" sz="1050" b="1" dirty="0"/>
              <a:t>Project Goals: The proof of value for PopUp &amp; Delphix at &lt;Customer Name&gt; will prove the following capabilities</a:t>
            </a:r>
          </a:p>
          <a:p>
            <a:pPr marL="171450" lvl="0" indent="-171450">
              <a:buFont typeface="Arial" panose="020B0604020202020204" pitchFamily="34" charset="0"/>
              <a:buChar char="•"/>
            </a:pPr>
            <a:r>
              <a:rPr lang="en-GB" sz="1050" dirty="0"/>
              <a:t>Fast provisioning of Oracle VDBs (Virtual databases)</a:t>
            </a:r>
          </a:p>
          <a:p>
            <a:pPr marL="171450" lvl="0" indent="-171450">
              <a:buFont typeface="Arial" panose="020B0604020202020204" pitchFamily="34" charset="0"/>
              <a:buChar char="•"/>
            </a:pPr>
            <a:r>
              <a:rPr lang="en-GB" sz="1050" dirty="0"/>
              <a:t>Fast provisioning of SQL Server VDBs</a:t>
            </a:r>
          </a:p>
          <a:p>
            <a:pPr marL="171450" lvl="0" indent="-171450">
              <a:buFont typeface="Arial" panose="020B0604020202020204" pitchFamily="34" charset="0"/>
              <a:buChar char="•"/>
            </a:pPr>
            <a:r>
              <a:rPr lang="en-GB" sz="1050" dirty="0"/>
              <a:t>High reduction of storage used for non-production databases</a:t>
            </a:r>
          </a:p>
          <a:p>
            <a:pPr marL="171450" lvl="0" indent="-171450">
              <a:buFont typeface="Arial" panose="020B0604020202020204" pitchFamily="34" charset="0"/>
              <a:buChar char="•"/>
            </a:pPr>
            <a:r>
              <a:rPr lang="en-GB" sz="1050" dirty="0"/>
              <a:t>Ease of use of Delphix client for database provisioning for Developers and Support teams</a:t>
            </a:r>
          </a:p>
          <a:p>
            <a:pPr marL="171450" lvl="0" indent="-171450">
              <a:buFont typeface="Arial" panose="020B0604020202020204" pitchFamily="34" charset="0"/>
              <a:buChar char="•"/>
            </a:pPr>
            <a:r>
              <a:rPr lang="en-GB" sz="1050" dirty="0"/>
              <a:t>Ability to automate provisioning or rehydration of VDBs</a:t>
            </a:r>
          </a:p>
          <a:p>
            <a:pPr marL="171450" lvl="0" indent="-171450">
              <a:buFont typeface="Arial" panose="020B0604020202020204" pitchFamily="34" charset="0"/>
              <a:buChar char="•"/>
            </a:pPr>
            <a:r>
              <a:rPr lang="en-GB" sz="1050" dirty="0"/>
              <a:t>Ability to rewind and roll forward VDBs to a given point in time</a:t>
            </a:r>
          </a:p>
          <a:p>
            <a:pPr marL="171450" lvl="0" indent="-171450">
              <a:buFont typeface="Arial" panose="020B0604020202020204" pitchFamily="34" charset="0"/>
              <a:buChar char="•"/>
            </a:pPr>
            <a:r>
              <a:rPr lang="en-GB" sz="1050" dirty="0"/>
              <a:t>Ability to consolidate databases onto less hardware</a:t>
            </a:r>
          </a:p>
          <a:p>
            <a:pPr marL="171450" lvl="0" indent="-171450">
              <a:buFont typeface="Arial" panose="020B0604020202020204" pitchFamily="34" charset="0"/>
              <a:buChar char="•"/>
            </a:pPr>
            <a:r>
              <a:rPr lang="en-GB" sz="1050" dirty="0"/>
              <a:t>Ability to run post actions on provisioned VDBs</a:t>
            </a:r>
          </a:p>
          <a:p>
            <a:pPr marL="171450" lvl="0" indent="-171450">
              <a:buFont typeface="Arial" panose="020B0604020202020204" pitchFamily="34" charset="0"/>
              <a:buChar char="•"/>
            </a:pPr>
            <a:r>
              <a:rPr lang="en-GB" sz="1050" dirty="0"/>
              <a:t>Ability to clone a clone</a:t>
            </a:r>
          </a:p>
          <a:p>
            <a:pPr marL="171450" lvl="0" indent="-171450">
              <a:buFont typeface="Arial" panose="020B0604020202020204" pitchFamily="34" charset="0"/>
              <a:buChar char="•"/>
            </a:pPr>
            <a:r>
              <a:rPr lang="en-GB" sz="1050" dirty="0"/>
              <a:t>Identify performance improvements</a:t>
            </a:r>
          </a:p>
        </p:txBody>
      </p:sp>
      <p:sp>
        <p:nvSpPr>
          <p:cNvPr id="21" name="TextBox 20">
            <a:extLst>
              <a:ext uri="{FF2B5EF4-FFF2-40B4-BE49-F238E27FC236}">
                <a16:creationId xmlns:a16="http://schemas.microsoft.com/office/drawing/2014/main" id="{4E722B8B-2ACC-9C48-A87A-F561621EFA45}"/>
              </a:ext>
            </a:extLst>
          </p:cNvPr>
          <p:cNvSpPr txBox="1"/>
          <p:nvPr/>
        </p:nvSpPr>
        <p:spPr>
          <a:xfrm>
            <a:off x="263306" y="1002064"/>
            <a:ext cx="4469115" cy="5262979"/>
          </a:xfrm>
          <a:prstGeom prst="rect">
            <a:avLst/>
          </a:prstGeom>
          <a:noFill/>
        </p:spPr>
        <p:txBody>
          <a:bodyPr wrap="square" lIns="91440" tIns="45720" rIns="91440" bIns="45720" rtlCol="0" anchor="t">
            <a:spAutoFit/>
          </a:bodyPr>
          <a:lstStyle/>
          <a:p>
            <a:r>
              <a:rPr lang="en-GB" sz="1050" b="1" dirty="0"/>
              <a:t>Current State (Current Challenges and Issues)</a:t>
            </a:r>
          </a:p>
          <a:p>
            <a:pPr marL="171450" lvl="0" indent="-171450">
              <a:buFont typeface="Arial" panose="020B0604020202020204" pitchFamily="34" charset="0"/>
              <a:buChar char="•"/>
            </a:pPr>
            <a:r>
              <a:rPr lang="en-US" sz="1050" dirty="0"/>
              <a:t>It takes 8-12 months to create an environment for SIT</a:t>
            </a:r>
            <a:endParaRPr lang="en-GB" sz="1050" dirty="0"/>
          </a:p>
          <a:p>
            <a:pPr marL="171450" lvl="0" indent="-171450">
              <a:buFont typeface="Arial" panose="020B0604020202020204" pitchFamily="34" charset="0"/>
              <a:buChar char="•"/>
            </a:pPr>
            <a:r>
              <a:rPr lang="en-US" sz="1050" dirty="0"/>
              <a:t>There is no complete end-to-end test environment</a:t>
            </a:r>
            <a:endParaRPr lang="en-GB" sz="1050" dirty="0"/>
          </a:p>
          <a:p>
            <a:pPr marL="171450" lvl="0" indent="-171450">
              <a:buFont typeface="Arial" panose="020B0604020202020204" pitchFamily="34" charset="0"/>
              <a:buChar char="•"/>
            </a:pPr>
            <a:r>
              <a:rPr lang="en-US" sz="1050" dirty="0"/>
              <a:t>NFT environment takes several hours to reset if there are issues</a:t>
            </a:r>
            <a:endParaRPr lang="en-GB" sz="1050" dirty="0"/>
          </a:p>
          <a:p>
            <a:pPr marL="171450" lvl="0" indent="-171450">
              <a:buFont typeface="Arial" panose="020B0604020202020204" pitchFamily="34" charset="0"/>
              <a:buChar char="•"/>
            </a:pPr>
            <a:r>
              <a:rPr lang="en-US" sz="1050" dirty="0"/>
              <a:t>Hardly any testing done by developers due to environment constraints</a:t>
            </a:r>
            <a:endParaRPr lang="en-GB" sz="1050" dirty="0"/>
          </a:p>
          <a:p>
            <a:pPr marL="171450" lvl="0" indent="-171450">
              <a:buFont typeface="Arial" panose="020B0604020202020204" pitchFamily="34" charset="0"/>
              <a:buChar char="•"/>
            </a:pPr>
            <a:r>
              <a:rPr lang="en-US" sz="1050" dirty="0"/>
              <a:t>Reset of an environment takes weeks. During this time the testers are unable to test.</a:t>
            </a:r>
            <a:endParaRPr lang="en-GB" sz="1050" dirty="0"/>
          </a:p>
          <a:p>
            <a:pPr marL="171450" lvl="0" indent="-171450">
              <a:buFont typeface="Arial" panose="020B0604020202020204" pitchFamily="34" charset="0"/>
              <a:buChar char="•"/>
            </a:pPr>
            <a:r>
              <a:rPr lang="en-US" sz="1050" dirty="0"/>
              <a:t>Test systems unavailable during refreshes</a:t>
            </a:r>
            <a:endParaRPr lang="en-GB" sz="1050" dirty="0"/>
          </a:p>
          <a:p>
            <a:pPr marL="171450" lvl="0" indent="-171450">
              <a:buFont typeface="Arial" panose="020B0604020202020204" pitchFamily="34" charset="0"/>
              <a:buChar char="•"/>
            </a:pPr>
            <a:r>
              <a:rPr lang="en-US" sz="1050" dirty="0"/>
              <a:t>Environment sharing between different projects</a:t>
            </a:r>
            <a:endParaRPr lang="en-GB" sz="1050" dirty="0"/>
          </a:p>
          <a:p>
            <a:pPr marL="171450" lvl="0" indent="-171450">
              <a:buFont typeface="Arial" panose="020B0604020202020204" pitchFamily="34" charset="0"/>
              <a:buChar char="•"/>
            </a:pPr>
            <a:r>
              <a:rPr lang="en-US" sz="1050" dirty="0"/>
              <a:t>Lots of time spent reproducing issues that have been found in test</a:t>
            </a:r>
            <a:endParaRPr lang="en-GB" sz="1050" dirty="0"/>
          </a:p>
          <a:p>
            <a:pPr marL="171450" lvl="0" indent="-171450">
              <a:buFont typeface="Arial" panose="020B0604020202020204" pitchFamily="34" charset="0"/>
              <a:buChar char="•"/>
            </a:pPr>
            <a:r>
              <a:rPr lang="en-US" sz="1050" dirty="0"/>
              <a:t>Developers need to access test environments to diagnose issues</a:t>
            </a:r>
            <a:endParaRPr lang="en-GB" sz="1050" dirty="0"/>
          </a:p>
          <a:p>
            <a:pPr marL="171450" lvl="0" indent="-171450">
              <a:buFont typeface="Arial" panose="020B0604020202020204" pitchFamily="34" charset="0"/>
              <a:buChar char="•"/>
            </a:pPr>
            <a:r>
              <a:rPr lang="en-US" sz="1050" dirty="0"/>
              <a:t>Currently takes 3-4 months to get an environment refreshed. Oracle restores are a big problem in this process as they only have 2 tape drives (can only restore 2 environments at a time)</a:t>
            </a:r>
            <a:endParaRPr lang="en-GB" sz="1050" dirty="0"/>
          </a:p>
          <a:p>
            <a:pPr marL="171450" lvl="0" indent="-171450">
              <a:buFont typeface="Arial" panose="020B0604020202020204" pitchFamily="34" charset="0"/>
              <a:buChar char="•"/>
            </a:pPr>
            <a:r>
              <a:rPr lang="en-US" sz="1050" dirty="0"/>
              <a:t>Customer data in test environments (exposure to third parties)</a:t>
            </a:r>
            <a:endParaRPr lang="en-GB" sz="1050" dirty="0"/>
          </a:p>
          <a:p>
            <a:pPr marL="171450" lvl="0" indent="-171450">
              <a:buFont typeface="Arial" panose="020B0604020202020204" pitchFamily="34" charset="0"/>
              <a:buChar char="•"/>
            </a:pPr>
            <a:r>
              <a:rPr lang="en-US" sz="1050" dirty="0"/>
              <a:t>Stale data in test environments</a:t>
            </a:r>
            <a:endParaRPr lang="en-GB" sz="1050" dirty="0"/>
          </a:p>
          <a:p>
            <a:pPr marL="171450" lvl="0" indent="-171450">
              <a:buFont typeface="Arial" panose="020B0604020202020204" pitchFamily="34" charset="0"/>
              <a:buChar char="•"/>
            </a:pPr>
            <a:r>
              <a:rPr lang="en-US" sz="1050" dirty="0"/>
              <a:t>Unable to regularly refresh majority of database environments due to constraints on Production DBAs</a:t>
            </a:r>
          </a:p>
          <a:p>
            <a:pPr lvl="0"/>
            <a:endParaRPr lang="en-GB" sz="1050" dirty="0"/>
          </a:p>
          <a:p>
            <a:r>
              <a:rPr lang="en-GB" sz="1050" b="1" dirty="0"/>
              <a:t>Desired State (Desired Business Objectives)</a:t>
            </a:r>
          </a:p>
          <a:p>
            <a:pPr marL="171450" lvl="0" indent="-171450">
              <a:buFont typeface="Arial" panose="020B0604020202020204" pitchFamily="34" charset="0"/>
              <a:buChar char="•"/>
            </a:pPr>
            <a:r>
              <a:rPr lang="en-US" sz="1050" dirty="0"/>
              <a:t>Increase the number of testing environments for migration &amp; upgrade testing </a:t>
            </a:r>
            <a:endParaRPr lang="en-GB" sz="1050" dirty="0"/>
          </a:p>
          <a:p>
            <a:pPr marL="171450" indent="-171450">
              <a:buFont typeface="Arial" panose="020B0604020202020204" pitchFamily="34" charset="0"/>
              <a:buChar char="•"/>
            </a:pPr>
            <a:r>
              <a:rPr lang="en-US" sz="1050" dirty="0"/>
              <a:t>Reduction in test environment build and restore times</a:t>
            </a:r>
            <a:endParaRPr lang="en-GB" sz="1050" dirty="0"/>
          </a:p>
          <a:p>
            <a:pPr marL="171450" lvl="0" indent="-171450">
              <a:buFont typeface="Arial" panose="020B0604020202020204" pitchFamily="34" charset="0"/>
              <a:buChar char="•"/>
            </a:pPr>
            <a:r>
              <a:rPr lang="en-US" sz="1050" dirty="0"/>
              <a:t>A repeatable and efficient data obfuscation process</a:t>
            </a:r>
            <a:endParaRPr lang="en-GB" sz="1050" dirty="0"/>
          </a:p>
          <a:p>
            <a:pPr marL="171450" lvl="0" indent="-171450">
              <a:buFont typeface="Arial" panose="020B0604020202020204" pitchFamily="34" charset="0"/>
              <a:buChar char="•"/>
            </a:pPr>
            <a:r>
              <a:rPr lang="en-US" sz="1050" dirty="0"/>
              <a:t>Retain relational and status integrity across multiple platforms</a:t>
            </a:r>
            <a:endParaRPr lang="en-GB" sz="1050" dirty="0"/>
          </a:p>
          <a:p>
            <a:pPr marL="171450" lvl="0" indent="-171450">
              <a:buFont typeface="Arial" panose="020B0604020202020204" pitchFamily="34" charset="0"/>
              <a:buChar char="•"/>
            </a:pPr>
            <a:r>
              <a:rPr lang="en-US" sz="1050" dirty="0"/>
              <a:t>Support for batch execution</a:t>
            </a:r>
            <a:endParaRPr lang="en-GB" sz="1050" dirty="0"/>
          </a:p>
          <a:p>
            <a:pPr marL="171450" lvl="0" indent="-171450">
              <a:buFont typeface="Arial" panose="020B0604020202020204" pitchFamily="34" charset="0"/>
              <a:buChar char="•"/>
            </a:pPr>
            <a:r>
              <a:rPr lang="en-US" sz="1050" dirty="0"/>
              <a:t>Support for masking all data/technology types including Mainframe</a:t>
            </a:r>
            <a:endParaRPr lang="en-GB" sz="1050" dirty="0"/>
          </a:p>
          <a:p>
            <a:pPr marL="171450" lvl="0" indent="-171450">
              <a:buFont typeface="Arial" panose="020B0604020202020204" pitchFamily="34" charset="0"/>
              <a:buChar char="•"/>
            </a:pPr>
            <a:r>
              <a:rPr lang="en-US" sz="1050" dirty="0"/>
              <a:t>Support for </a:t>
            </a:r>
            <a:r>
              <a:rPr lang="en-US" sz="1050"/>
              <a:t>subsetting</a:t>
            </a:r>
            <a:r>
              <a:rPr lang="en-US" sz="1050" dirty="0"/>
              <a:t> where foreign key constraints aren’t available</a:t>
            </a:r>
            <a:endParaRPr lang="en-GB" sz="1050" dirty="0"/>
          </a:p>
          <a:p>
            <a:pPr marL="171450" lvl="0" indent="-171450">
              <a:buFont typeface="Arial" panose="020B0604020202020204" pitchFamily="34" charset="0"/>
              <a:buChar char="•"/>
            </a:pPr>
            <a:r>
              <a:rPr lang="en-US" sz="1050" dirty="0" err="1"/>
              <a:t>Customisable</a:t>
            </a:r>
            <a:r>
              <a:rPr lang="en-US" sz="1050" dirty="0"/>
              <a:t> masking and </a:t>
            </a:r>
            <a:r>
              <a:rPr lang="en-US" sz="1050" dirty="0" err="1"/>
              <a:t>subsetting</a:t>
            </a:r>
            <a:endParaRPr lang="en-GB" sz="1050" dirty="0"/>
          </a:p>
          <a:p>
            <a:pPr marL="171450" lvl="0" indent="-171450">
              <a:buFont typeface="Arial" panose="020B0604020202020204" pitchFamily="34" charset="0"/>
              <a:buChar char="•"/>
            </a:pPr>
            <a:r>
              <a:rPr lang="en-US" sz="1050" dirty="0"/>
              <a:t>Reduction in storage footprint and cost</a:t>
            </a:r>
            <a:endParaRPr lang="en-GB" sz="1050" dirty="0"/>
          </a:p>
          <a:p>
            <a:endParaRPr lang="en-GB" sz="1050" dirty="0"/>
          </a:p>
        </p:txBody>
      </p:sp>
      <p:graphicFrame>
        <p:nvGraphicFramePr>
          <p:cNvPr id="6" name="Table 5">
            <a:extLst>
              <a:ext uri="{FF2B5EF4-FFF2-40B4-BE49-F238E27FC236}">
                <a16:creationId xmlns:a16="http://schemas.microsoft.com/office/drawing/2014/main" id="{53E0EDA2-6C10-2142-8E4A-9B5BE9E01FAC}"/>
              </a:ext>
            </a:extLst>
          </p:cNvPr>
          <p:cNvGraphicFramePr>
            <a:graphicFrameLocks noGrp="1"/>
          </p:cNvGraphicFramePr>
          <p:nvPr>
            <p:extLst>
              <p:ext uri="{D42A27DB-BD31-4B8C-83A1-F6EECF244321}">
                <p14:modId xmlns:p14="http://schemas.microsoft.com/office/powerpoint/2010/main" val="1603769753"/>
              </p:ext>
            </p:extLst>
          </p:nvPr>
        </p:nvGraphicFramePr>
        <p:xfrm>
          <a:off x="5425068" y="3197096"/>
          <a:ext cx="5887454" cy="3547986"/>
        </p:xfrm>
        <a:graphic>
          <a:graphicData uri="http://schemas.openxmlformats.org/drawingml/2006/table">
            <a:tbl>
              <a:tblPr firstRow="1" bandRow="1">
                <a:tableStyleId>{7406E0E3-FE4D-47DF-B81F-BEE63F1AB42F}</a:tableStyleId>
              </a:tblPr>
              <a:tblGrid>
                <a:gridCol w="1841070">
                  <a:extLst>
                    <a:ext uri="{9D8B030D-6E8A-4147-A177-3AD203B41FA5}">
                      <a16:colId xmlns:a16="http://schemas.microsoft.com/office/drawing/2014/main" val="3707052532"/>
                    </a:ext>
                  </a:extLst>
                </a:gridCol>
                <a:gridCol w="4046384">
                  <a:extLst>
                    <a:ext uri="{9D8B030D-6E8A-4147-A177-3AD203B41FA5}">
                      <a16:colId xmlns:a16="http://schemas.microsoft.com/office/drawing/2014/main" val="1520720295"/>
                    </a:ext>
                  </a:extLst>
                </a:gridCol>
              </a:tblGrid>
              <a:tr h="258779">
                <a:tc>
                  <a:txBody>
                    <a:bodyPr/>
                    <a:lstStyle/>
                    <a:p>
                      <a:r>
                        <a:rPr lang="en-US" sz="900" b="1">
                          <a:effectLst/>
                        </a:rPr>
                        <a:t>Capability</a:t>
                      </a:r>
                      <a:endParaRPr lang="en-GB" sz="900" b="1">
                        <a:effectLst/>
                        <a:latin typeface="Times New Roman" panose="02020603050405020304" pitchFamily="18" charset="0"/>
                        <a:ea typeface="Times New Roman" panose="02020603050405020304" pitchFamily="18" charset="0"/>
                      </a:endParaRPr>
                    </a:p>
                  </a:txBody>
                  <a:tcPr marL="64966" marR="64966" marT="32483" marB="32483" anchor="ctr">
                    <a:solidFill>
                      <a:srgbClr val="C21676">
                        <a:alpha val="43137"/>
                      </a:srgbClr>
                    </a:solidFill>
                  </a:tcPr>
                </a:tc>
                <a:tc>
                  <a:txBody>
                    <a:bodyPr/>
                    <a:lstStyle/>
                    <a:p>
                      <a:r>
                        <a:rPr lang="en-US" sz="900" b="1" dirty="0">
                          <a:effectLst/>
                        </a:rPr>
                        <a:t>Reason</a:t>
                      </a:r>
                      <a:endParaRPr lang="en-GB" sz="900" b="1" dirty="0">
                        <a:effectLst/>
                        <a:latin typeface="Times New Roman" panose="02020603050405020304" pitchFamily="18" charset="0"/>
                        <a:ea typeface="Times New Roman" panose="02020603050405020304" pitchFamily="18" charset="0"/>
                      </a:endParaRPr>
                    </a:p>
                  </a:txBody>
                  <a:tcPr marL="64966" marR="64966" marT="32483" marB="32483" anchor="ctr">
                    <a:solidFill>
                      <a:srgbClr val="C21676">
                        <a:alpha val="43137"/>
                      </a:srgbClr>
                    </a:solidFill>
                  </a:tcPr>
                </a:tc>
                <a:extLst>
                  <a:ext uri="{0D108BD9-81ED-4DB2-BD59-A6C34878D82A}">
                    <a16:rowId xmlns:a16="http://schemas.microsoft.com/office/drawing/2014/main" val="2159063710"/>
                  </a:ext>
                </a:extLst>
              </a:tr>
              <a:tr h="571696">
                <a:tc>
                  <a:txBody>
                    <a:bodyPr/>
                    <a:lstStyle/>
                    <a:p>
                      <a:r>
                        <a:rPr lang="en-US" sz="800">
                          <a:effectLst/>
                        </a:rPr>
                        <a:t>Need to consistently and automatically mask across all data sources</a:t>
                      </a:r>
                      <a:endParaRPr lang="en-GB" sz="800">
                        <a:effectLst/>
                        <a:latin typeface="Times New Roman" panose="02020603050405020304" pitchFamily="18" charset="0"/>
                        <a:ea typeface="Times New Roman" panose="02020603050405020304" pitchFamily="18" charset="0"/>
                      </a:endParaRPr>
                    </a:p>
                  </a:txBody>
                  <a:tcPr marL="64966" marR="64966" marT="32483" marB="32483"/>
                </a:tc>
                <a:tc>
                  <a:txBody>
                    <a:bodyPr/>
                    <a:lstStyle/>
                    <a:p>
                      <a:r>
                        <a:rPr lang="en-US" sz="800" dirty="0">
                          <a:effectLst/>
                        </a:rPr>
                        <a:t>&lt;Customer&gt; hold sensitive data in a number of different systems.  This data should be masked before it moves to lower environments.  It must be possible to mask data in a consistent way across all of these systems so that masking does not break referential integrity.</a:t>
                      </a:r>
                      <a:endParaRPr lang="en-GB" sz="800" dirty="0">
                        <a:effectLst/>
                        <a:latin typeface="Times New Roman" panose="02020603050405020304" pitchFamily="18" charset="0"/>
                        <a:ea typeface="Times New Roman" panose="02020603050405020304" pitchFamily="18" charset="0"/>
                      </a:endParaRPr>
                    </a:p>
                  </a:txBody>
                  <a:tcPr marL="64966" marR="64966" marT="32483" marB="32483"/>
                </a:tc>
                <a:extLst>
                  <a:ext uri="{0D108BD9-81ED-4DB2-BD59-A6C34878D82A}">
                    <a16:rowId xmlns:a16="http://schemas.microsoft.com/office/drawing/2014/main" val="3962100268"/>
                  </a:ext>
                </a:extLst>
              </a:tr>
              <a:tr h="467751">
                <a:tc>
                  <a:txBody>
                    <a:bodyPr/>
                    <a:lstStyle/>
                    <a:p>
                      <a:r>
                        <a:rPr lang="en-US" sz="800">
                          <a:effectLst/>
                        </a:rPr>
                        <a:t>Automatically synchronise multiple environments to a common point in time…</a:t>
                      </a:r>
                      <a:endParaRPr lang="en-GB" sz="800">
                        <a:effectLst/>
                        <a:latin typeface="Times New Roman" panose="02020603050405020304" pitchFamily="18" charset="0"/>
                        <a:ea typeface="Times New Roman" panose="02020603050405020304" pitchFamily="18" charset="0"/>
                      </a:endParaRPr>
                    </a:p>
                  </a:txBody>
                  <a:tcPr marL="64966" marR="64966" marT="32483" marB="32483"/>
                </a:tc>
                <a:tc>
                  <a:txBody>
                    <a:bodyPr/>
                    <a:lstStyle/>
                    <a:p>
                      <a:r>
                        <a:rPr lang="en-US" sz="800">
                          <a:effectLst/>
                        </a:rPr>
                        <a:t>Copy-of-Live (from which the test systems are built) must contain systems from a common point in time to preserve referential integrity.  All data systems must be able to line up to the point in time at which the mainframe copy is taken.</a:t>
                      </a:r>
                      <a:endParaRPr lang="en-GB" sz="800">
                        <a:effectLst/>
                        <a:latin typeface="Times New Roman" panose="02020603050405020304" pitchFamily="18" charset="0"/>
                        <a:ea typeface="Times New Roman" panose="02020603050405020304" pitchFamily="18" charset="0"/>
                      </a:endParaRPr>
                    </a:p>
                  </a:txBody>
                  <a:tcPr marL="64966" marR="64966" marT="32483" marB="32483"/>
                </a:tc>
                <a:extLst>
                  <a:ext uri="{0D108BD9-81ED-4DB2-BD59-A6C34878D82A}">
                    <a16:rowId xmlns:a16="http://schemas.microsoft.com/office/drawing/2014/main" val="211540552"/>
                  </a:ext>
                </a:extLst>
              </a:tr>
              <a:tr h="363807">
                <a:tc>
                  <a:txBody>
                    <a:bodyPr/>
                    <a:lstStyle/>
                    <a:p>
                      <a:r>
                        <a:rPr lang="en-US" sz="800">
                          <a:effectLst/>
                        </a:rPr>
                        <a:t>Bookmark and share environments between teams…</a:t>
                      </a:r>
                      <a:endParaRPr lang="en-GB" sz="800">
                        <a:effectLst/>
                        <a:latin typeface="Times New Roman" panose="02020603050405020304" pitchFamily="18" charset="0"/>
                        <a:ea typeface="Times New Roman" panose="02020603050405020304" pitchFamily="18" charset="0"/>
                      </a:endParaRPr>
                    </a:p>
                  </a:txBody>
                  <a:tcPr marL="64966" marR="64966" marT="32483" marB="32483"/>
                </a:tc>
                <a:tc>
                  <a:txBody>
                    <a:bodyPr/>
                    <a:lstStyle/>
                    <a:p>
                      <a:r>
                        <a:rPr lang="en-US" sz="800">
                          <a:effectLst/>
                        </a:rPr>
                        <a:t>When a problem is seen in test it is often necessary to give developers access to the test environment.  This blocks testing while issues are being triaged.</a:t>
                      </a:r>
                      <a:endParaRPr lang="en-GB" sz="800">
                        <a:effectLst/>
                        <a:latin typeface="Times New Roman" panose="02020603050405020304" pitchFamily="18" charset="0"/>
                        <a:ea typeface="Times New Roman" panose="02020603050405020304" pitchFamily="18" charset="0"/>
                      </a:endParaRPr>
                    </a:p>
                  </a:txBody>
                  <a:tcPr marL="64966" marR="64966" marT="32483" marB="32483"/>
                </a:tc>
                <a:extLst>
                  <a:ext uri="{0D108BD9-81ED-4DB2-BD59-A6C34878D82A}">
                    <a16:rowId xmlns:a16="http://schemas.microsoft.com/office/drawing/2014/main" val="669818990"/>
                  </a:ext>
                </a:extLst>
              </a:tr>
              <a:tr h="363807">
                <a:tc>
                  <a:txBody>
                    <a:bodyPr/>
                    <a:lstStyle/>
                    <a:p>
                      <a:r>
                        <a:rPr lang="en-US" sz="800">
                          <a:effectLst/>
                        </a:rPr>
                        <a:t>Integrate with Jenkins via APIs..</a:t>
                      </a:r>
                      <a:endParaRPr lang="en-GB" sz="800">
                        <a:effectLst/>
                        <a:latin typeface="Times New Roman" panose="02020603050405020304" pitchFamily="18" charset="0"/>
                        <a:ea typeface="Times New Roman" panose="02020603050405020304" pitchFamily="18" charset="0"/>
                      </a:endParaRPr>
                    </a:p>
                  </a:txBody>
                  <a:tcPr marL="64966" marR="64966" marT="32483" marB="32483"/>
                </a:tc>
                <a:tc>
                  <a:txBody>
                    <a:bodyPr/>
                    <a:lstStyle/>
                    <a:p>
                      <a:r>
                        <a:rPr lang="en-US" sz="800">
                          <a:effectLst/>
                        </a:rPr>
                        <a:t>As part of a DevOps initiative, &lt;customer&gt; would like the ability to quickly create a test environment, run an automated test and then tear down the environment.</a:t>
                      </a:r>
                      <a:endParaRPr lang="en-GB" sz="800">
                        <a:effectLst/>
                        <a:latin typeface="Times New Roman" panose="02020603050405020304" pitchFamily="18" charset="0"/>
                        <a:ea typeface="Times New Roman" panose="02020603050405020304" pitchFamily="18" charset="0"/>
                      </a:endParaRPr>
                    </a:p>
                  </a:txBody>
                  <a:tcPr marL="64966" marR="64966" marT="32483" marB="32483"/>
                </a:tc>
                <a:extLst>
                  <a:ext uri="{0D108BD9-81ED-4DB2-BD59-A6C34878D82A}">
                    <a16:rowId xmlns:a16="http://schemas.microsoft.com/office/drawing/2014/main" val="1724493653"/>
                  </a:ext>
                </a:extLst>
              </a:tr>
              <a:tr h="467751">
                <a:tc>
                  <a:txBody>
                    <a:bodyPr/>
                    <a:lstStyle/>
                    <a:p>
                      <a:r>
                        <a:rPr lang="en-US" sz="800">
                          <a:effectLst/>
                        </a:rPr>
                        <a:t>Provide fast, self-service refresh of Oracle and SQL Server environments</a:t>
                      </a:r>
                      <a:endParaRPr lang="en-GB" sz="800">
                        <a:effectLst/>
                        <a:latin typeface="Times New Roman" panose="02020603050405020304" pitchFamily="18" charset="0"/>
                        <a:ea typeface="Times New Roman" panose="02020603050405020304" pitchFamily="18" charset="0"/>
                      </a:endParaRPr>
                    </a:p>
                  </a:txBody>
                  <a:tcPr marL="64966" marR="64966" marT="32483" marB="32483"/>
                </a:tc>
                <a:tc>
                  <a:txBody>
                    <a:bodyPr/>
                    <a:lstStyle/>
                    <a:p>
                      <a:r>
                        <a:rPr lang="en-US" sz="800">
                          <a:effectLst/>
                        </a:rPr>
                        <a:t>&lt;Customer&gt; currently rely heavily on Production DBAs to extract data from Production so that it can be copied into lower environments.  At present the DBAs can only do this for around limited databases once every release (approx. every n months).</a:t>
                      </a:r>
                      <a:endParaRPr lang="en-GB" sz="800">
                        <a:effectLst/>
                        <a:latin typeface="Times New Roman" panose="02020603050405020304" pitchFamily="18" charset="0"/>
                        <a:ea typeface="Times New Roman" panose="02020603050405020304" pitchFamily="18" charset="0"/>
                      </a:endParaRPr>
                    </a:p>
                  </a:txBody>
                  <a:tcPr marL="64966" marR="64966" marT="32483" marB="32483"/>
                </a:tc>
                <a:extLst>
                  <a:ext uri="{0D108BD9-81ED-4DB2-BD59-A6C34878D82A}">
                    <a16:rowId xmlns:a16="http://schemas.microsoft.com/office/drawing/2014/main" val="2260845345"/>
                  </a:ext>
                </a:extLst>
              </a:tr>
              <a:tr h="363807">
                <a:tc>
                  <a:txBody>
                    <a:bodyPr/>
                    <a:lstStyle/>
                    <a:p>
                      <a:r>
                        <a:rPr lang="en-US" sz="800">
                          <a:effectLst/>
                        </a:rPr>
                        <a:t>Provide a copy of VDB on physical storage</a:t>
                      </a:r>
                      <a:endParaRPr lang="en-GB" sz="800">
                        <a:effectLst/>
                        <a:latin typeface="Times New Roman" panose="02020603050405020304" pitchFamily="18" charset="0"/>
                        <a:ea typeface="Times New Roman" panose="02020603050405020304" pitchFamily="18" charset="0"/>
                      </a:endParaRPr>
                    </a:p>
                  </a:txBody>
                  <a:tcPr marL="64966" marR="64966" marT="32483" marB="32483"/>
                </a:tc>
                <a:tc>
                  <a:txBody>
                    <a:bodyPr/>
                    <a:lstStyle/>
                    <a:p>
                      <a:r>
                        <a:rPr lang="en-US" sz="800">
                          <a:effectLst/>
                        </a:rPr>
                        <a:t>&lt;Customer&gt;’s NFT (non-Functional Test) environment is built to closely resemble Production.  It should be possible to build an environment on physical, Production like storage</a:t>
                      </a:r>
                      <a:endParaRPr lang="en-GB" sz="800">
                        <a:effectLst/>
                        <a:latin typeface="Times New Roman" panose="02020603050405020304" pitchFamily="18" charset="0"/>
                        <a:ea typeface="Times New Roman" panose="02020603050405020304" pitchFamily="18" charset="0"/>
                      </a:endParaRPr>
                    </a:p>
                  </a:txBody>
                  <a:tcPr marL="64966" marR="64966" marT="32483" marB="32483"/>
                </a:tc>
                <a:extLst>
                  <a:ext uri="{0D108BD9-81ED-4DB2-BD59-A6C34878D82A}">
                    <a16:rowId xmlns:a16="http://schemas.microsoft.com/office/drawing/2014/main" val="2684475426"/>
                  </a:ext>
                </a:extLst>
              </a:tr>
              <a:tr h="363807">
                <a:tc>
                  <a:txBody>
                    <a:bodyPr/>
                    <a:lstStyle/>
                    <a:p>
                      <a:r>
                        <a:rPr lang="en-US" sz="800">
                          <a:effectLst/>
                        </a:rPr>
                        <a:t>Integrate with subsetting scripts or tools</a:t>
                      </a:r>
                      <a:endParaRPr lang="en-GB" sz="800">
                        <a:effectLst/>
                        <a:latin typeface="Times New Roman" panose="02020603050405020304" pitchFamily="18" charset="0"/>
                        <a:ea typeface="Times New Roman" panose="02020603050405020304" pitchFamily="18" charset="0"/>
                      </a:endParaRPr>
                    </a:p>
                  </a:txBody>
                  <a:tcPr marL="64966" marR="64966" marT="32483" marB="32483"/>
                </a:tc>
                <a:tc>
                  <a:txBody>
                    <a:bodyPr/>
                    <a:lstStyle/>
                    <a:p>
                      <a:r>
                        <a:rPr lang="en-US" sz="800">
                          <a:effectLst/>
                        </a:rPr>
                        <a:t>&lt;Customer&gt; use subsets in some environments.  It should be possible to create a sub-setted database by automatically calling subsetting scripts or APIs. </a:t>
                      </a:r>
                      <a:endParaRPr lang="en-GB" sz="800">
                        <a:effectLst/>
                        <a:latin typeface="Times New Roman" panose="02020603050405020304" pitchFamily="18" charset="0"/>
                        <a:ea typeface="Times New Roman" panose="02020603050405020304" pitchFamily="18" charset="0"/>
                      </a:endParaRPr>
                    </a:p>
                  </a:txBody>
                  <a:tcPr marL="64966" marR="64966" marT="32483" marB="32483"/>
                </a:tc>
                <a:extLst>
                  <a:ext uri="{0D108BD9-81ED-4DB2-BD59-A6C34878D82A}">
                    <a16:rowId xmlns:a16="http://schemas.microsoft.com/office/drawing/2014/main" val="3602271210"/>
                  </a:ext>
                </a:extLst>
              </a:tr>
              <a:tr h="259862">
                <a:tc>
                  <a:txBody>
                    <a:bodyPr/>
                    <a:lstStyle/>
                    <a:p>
                      <a:r>
                        <a:rPr lang="en-US" sz="800">
                          <a:effectLst/>
                        </a:rPr>
                        <a:t>Identify Sensitive Data</a:t>
                      </a:r>
                      <a:endParaRPr lang="en-GB" sz="800">
                        <a:effectLst/>
                        <a:latin typeface="Times New Roman" panose="02020603050405020304" pitchFamily="18" charset="0"/>
                        <a:ea typeface="Times New Roman" panose="02020603050405020304" pitchFamily="18" charset="0"/>
                      </a:endParaRPr>
                    </a:p>
                  </a:txBody>
                  <a:tcPr marL="64966" marR="64966" marT="32483" marB="32483"/>
                </a:tc>
                <a:tc>
                  <a:txBody>
                    <a:bodyPr/>
                    <a:lstStyle/>
                    <a:p>
                      <a:r>
                        <a:rPr lang="en-US" sz="800" dirty="0">
                          <a:effectLst/>
                        </a:rPr>
                        <a:t>&lt;Customer&gt; would like to mine data to automate the discovery of sensitive columns.</a:t>
                      </a:r>
                      <a:endParaRPr lang="en-GB" sz="800" dirty="0">
                        <a:effectLst/>
                        <a:latin typeface="Times New Roman" panose="02020603050405020304" pitchFamily="18" charset="0"/>
                        <a:ea typeface="Times New Roman" panose="02020603050405020304" pitchFamily="18" charset="0"/>
                      </a:endParaRPr>
                    </a:p>
                  </a:txBody>
                  <a:tcPr marL="64966" marR="64966" marT="32483" marB="32483"/>
                </a:tc>
                <a:extLst>
                  <a:ext uri="{0D108BD9-81ED-4DB2-BD59-A6C34878D82A}">
                    <a16:rowId xmlns:a16="http://schemas.microsoft.com/office/drawing/2014/main" val="2837968089"/>
                  </a:ext>
                </a:extLst>
              </a:tr>
            </a:tbl>
          </a:graphicData>
        </a:graphic>
      </p:graphicFrame>
      <p:sp>
        <p:nvSpPr>
          <p:cNvPr id="7" name="Rectangle 1">
            <a:extLst>
              <a:ext uri="{FF2B5EF4-FFF2-40B4-BE49-F238E27FC236}">
                <a16:creationId xmlns:a16="http://schemas.microsoft.com/office/drawing/2014/main" id="{60E38ABF-4A67-A648-A493-437757580C17}"/>
              </a:ext>
            </a:extLst>
          </p:cNvPr>
          <p:cNvSpPr>
            <a:spLocks noChangeArrowheads="1"/>
          </p:cNvSpPr>
          <p:nvPr/>
        </p:nvSpPr>
        <p:spPr bwMode="auto">
          <a:xfrm>
            <a:off x="5340567" y="2861147"/>
            <a:ext cx="1596912" cy="335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2696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1050" b="1" dirty="0"/>
              <a:t>Required Capabilities</a:t>
            </a:r>
            <a:endParaRPr kumimoji="0" lang="en-US" altLang="en-US" sz="1050" b="1" i="0" u="none" strike="noStrike" cap="none" normalizeH="0" baseline="0" dirty="0">
              <a:ln>
                <a:noFill/>
              </a:ln>
              <a:solidFill>
                <a:srgbClr val="4F81BD"/>
              </a:solidFill>
              <a:effectLst/>
              <a:latin typeface="Calibri" panose="020F0502020204030204" pitchFamily="34" charset="0"/>
              <a:ea typeface="MS Gothic" panose="020B0609070205080204" pitchFamily="49" charset="-128"/>
              <a:cs typeface="Times New Roman" panose="02020603050405020304" pitchFamily="18" charset="0"/>
            </a:endParaRPr>
          </a:p>
        </p:txBody>
      </p:sp>
      <p:pic>
        <p:nvPicPr>
          <p:cNvPr id="8" name="Picture 7" descr="A picture containing text, clipart&#10;&#10;Description automatically generated">
            <a:extLst>
              <a:ext uri="{FF2B5EF4-FFF2-40B4-BE49-F238E27FC236}">
                <a16:creationId xmlns:a16="http://schemas.microsoft.com/office/drawing/2014/main" id="{63C75175-563D-BCF2-0A4F-102AFF0135E7}"/>
              </a:ext>
            </a:extLst>
          </p:cNvPr>
          <p:cNvPicPr>
            <a:picLocks noChangeAspect="1"/>
          </p:cNvPicPr>
          <p:nvPr/>
        </p:nvPicPr>
        <p:blipFill>
          <a:blip r:embed="rId3"/>
          <a:stretch>
            <a:fillRect/>
          </a:stretch>
        </p:blipFill>
        <p:spPr>
          <a:xfrm>
            <a:off x="10751540" y="588531"/>
            <a:ext cx="1185333" cy="299373"/>
          </a:xfrm>
          <a:prstGeom prst="rect">
            <a:avLst/>
          </a:prstGeom>
        </p:spPr>
      </p:pic>
      <p:pic>
        <p:nvPicPr>
          <p:cNvPr id="9" name="Picture 8" descr="A close up of a logo&#10;&#10;AI-generated content may be incorrect.">
            <a:extLst>
              <a:ext uri="{FF2B5EF4-FFF2-40B4-BE49-F238E27FC236}">
                <a16:creationId xmlns:a16="http://schemas.microsoft.com/office/drawing/2014/main" id="{029B0FCC-CE14-5402-71B0-CDFEF69EABF7}"/>
              </a:ext>
            </a:extLst>
          </p:cNvPr>
          <p:cNvPicPr>
            <a:picLocks noChangeAspect="1"/>
          </p:cNvPicPr>
          <p:nvPr/>
        </p:nvPicPr>
        <p:blipFill>
          <a:blip r:embed="rId4"/>
          <a:stretch>
            <a:fillRect/>
          </a:stretch>
        </p:blipFill>
        <p:spPr>
          <a:xfrm>
            <a:off x="10643627" y="118781"/>
            <a:ext cx="1294841" cy="41686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80"/>
        <p:cNvGrpSpPr/>
        <p:nvPr/>
      </p:nvGrpSpPr>
      <p:grpSpPr>
        <a:xfrm>
          <a:off x="0" y="0"/>
          <a:ext cx="0" cy="0"/>
          <a:chOff x="0" y="0"/>
          <a:chExt cx="0" cy="0"/>
        </a:xfrm>
      </p:grpSpPr>
      <p:sp>
        <p:nvSpPr>
          <p:cNvPr id="1581" name="Google Shape;1581;p225"/>
          <p:cNvSpPr txBox="1">
            <a:spLocks noGrp="1"/>
          </p:cNvSpPr>
          <p:nvPr>
            <p:ph type="sldNum" idx="12"/>
          </p:nvPr>
        </p:nvSpPr>
        <p:spPr>
          <a:xfrm>
            <a:off x="11296610" y="6217622"/>
            <a:ext cx="731700" cy="524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graphicFrame>
        <p:nvGraphicFramePr>
          <p:cNvPr id="1582" name="Google Shape;1582;p225"/>
          <p:cNvGraphicFramePr/>
          <p:nvPr>
            <p:extLst>
              <p:ext uri="{D42A27DB-BD31-4B8C-83A1-F6EECF244321}">
                <p14:modId xmlns:p14="http://schemas.microsoft.com/office/powerpoint/2010/main" val="3900274026"/>
              </p:ext>
            </p:extLst>
          </p:nvPr>
        </p:nvGraphicFramePr>
        <p:xfrm>
          <a:off x="161285" y="887904"/>
          <a:ext cx="11867025" cy="6137884"/>
        </p:xfrm>
        <a:graphic>
          <a:graphicData uri="http://schemas.openxmlformats.org/drawingml/2006/table">
            <a:tbl>
              <a:tblPr firstRow="1" bandRow="1">
                <a:noFill/>
                <a:tableStyleId>{ABD2B6E3-0801-4417-9315-EB6ABC621FA8}</a:tableStyleId>
              </a:tblPr>
              <a:tblGrid>
                <a:gridCol w="1929350">
                  <a:extLst>
                    <a:ext uri="{9D8B030D-6E8A-4147-A177-3AD203B41FA5}">
                      <a16:colId xmlns:a16="http://schemas.microsoft.com/office/drawing/2014/main" val="20000"/>
                    </a:ext>
                  </a:extLst>
                </a:gridCol>
                <a:gridCol w="1929350">
                  <a:extLst>
                    <a:ext uri="{9D8B030D-6E8A-4147-A177-3AD203B41FA5}">
                      <a16:colId xmlns:a16="http://schemas.microsoft.com/office/drawing/2014/main" val="20001"/>
                    </a:ext>
                  </a:extLst>
                </a:gridCol>
                <a:gridCol w="3481600">
                  <a:extLst>
                    <a:ext uri="{9D8B030D-6E8A-4147-A177-3AD203B41FA5}">
                      <a16:colId xmlns:a16="http://schemas.microsoft.com/office/drawing/2014/main" val="20002"/>
                    </a:ext>
                  </a:extLst>
                </a:gridCol>
                <a:gridCol w="4526725">
                  <a:extLst>
                    <a:ext uri="{9D8B030D-6E8A-4147-A177-3AD203B41FA5}">
                      <a16:colId xmlns:a16="http://schemas.microsoft.com/office/drawing/2014/main" val="20003"/>
                    </a:ext>
                  </a:extLst>
                </a:gridCol>
              </a:tblGrid>
              <a:tr h="419618">
                <a:tc>
                  <a:txBody>
                    <a:bodyPr/>
                    <a:lstStyle/>
                    <a:p>
                      <a:pPr marL="127000" marR="0" lvl="0" indent="0" algn="ctr" rtl="0">
                        <a:lnSpc>
                          <a:spcPct val="100000"/>
                        </a:lnSpc>
                        <a:spcBef>
                          <a:spcPts val="0"/>
                        </a:spcBef>
                        <a:spcAft>
                          <a:spcPts val="0"/>
                        </a:spcAft>
                        <a:buNone/>
                      </a:pPr>
                      <a:r>
                        <a:rPr lang="en-US" sz="1400" i="1" u="none" strike="noStrike" cap="none" dirty="0">
                          <a:solidFill>
                            <a:srgbClr val="0AC3FF"/>
                          </a:solidFill>
                          <a:latin typeface="Arial"/>
                          <a:ea typeface="Arial"/>
                          <a:cs typeface="Arial"/>
                          <a:sym typeface="Arial"/>
                        </a:rPr>
                        <a:t>Use Case</a:t>
                      </a:r>
                      <a:endParaRPr sz="1400" u="none" strike="noStrike" cap="none" dirty="0">
                        <a:latin typeface="Arial"/>
                        <a:ea typeface="Arial"/>
                        <a:cs typeface="Arial"/>
                        <a:sym typeface="Arial"/>
                      </a:endParaRPr>
                    </a:p>
                  </a:txBody>
                  <a:tcPr marL="0" marR="0" marT="44450" marB="0">
                    <a:lnL w="19050" cap="flat" cmpd="sng">
                      <a:solidFill>
                        <a:srgbClr val="FFFFFF"/>
                      </a:solidFill>
                      <a:prstDash val="solid"/>
                      <a:round/>
                      <a:headEnd type="none" w="sm" len="sm"/>
                      <a:tailEnd type="none" w="sm" len="sm"/>
                    </a:lnL>
                    <a:lnB w="53975" cap="flat" cmpd="sng">
                      <a:solidFill>
                        <a:srgbClr val="D9D9D9"/>
                      </a:solidFill>
                      <a:prstDash val="solid"/>
                      <a:round/>
                      <a:headEnd type="none" w="sm" len="sm"/>
                      <a:tailEnd type="none" w="sm" len="sm"/>
                    </a:lnB>
                  </a:tcPr>
                </a:tc>
                <a:tc>
                  <a:txBody>
                    <a:bodyPr/>
                    <a:lstStyle/>
                    <a:p>
                      <a:pPr marL="127000" marR="0" lvl="0" indent="0" algn="ctr" rtl="0">
                        <a:lnSpc>
                          <a:spcPct val="100000"/>
                        </a:lnSpc>
                        <a:spcBef>
                          <a:spcPts val="0"/>
                        </a:spcBef>
                        <a:spcAft>
                          <a:spcPts val="0"/>
                        </a:spcAft>
                        <a:buNone/>
                      </a:pPr>
                      <a:r>
                        <a:rPr lang="en-US" i="1" dirty="0">
                          <a:solidFill>
                            <a:srgbClr val="0AC3FF"/>
                          </a:solidFill>
                          <a:latin typeface="Arial"/>
                          <a:ea typeface="Arial"/>
                          <a:cs typeface="Arial"/>
                          <a:sym typeface="Arial"/>
                        </a:rPr>
                        <a:t>Business Outcome</a:t>
                      </a:r>
                      <a:endParaRPr sz="1400" i="1" u="none" strike="noStrike" cap="none" dirty="0">
                        <a:solidFill>
                          <a:srgbClr val="0AC3FF"/>
                        </a:solidFill>
                        <a:latin typeface="Arial"/>
                        <a:ea typeface="Arial"/>
                        <a:cs typeface="Arial"/>
                        <a:sym typeface="Arial"/>
                      </a:endParaRPr>
                    </a:p>
                  </a:txBody>
                  <a:tcPr marL="0" marR="0" marT="44450" marB="0">
                    <a:lnB w="53975" cap="flat" cmpd="sng">
                      <a:solidFill>
                        <a:srgbClr val="D9D9D9"/>
                      </a:solidFill>
                      <a:prstDash val="solid"/>
                      <a:round/>
                      <a:headEnd type="none" w="sm" len="sm"/>
                      <a:tailEnd type="none" w="sm" len="sm"/>
                    </a:lnB>
                  </a:tcPr>
                </a:tc>
                <a:tc>
                  <a:txBody>
                    <a:bodyPr/>
                    <a:lstStyle/>
                    <a:p>
                      <a:pPr marL="767715" marR="0" lvl="0" indent="0" algn="l" rtl="0">
                        <a:lnSpc>
                          <a:spcPct val="100000"/>
                        </a:lnSpc>
                        <a:spcBef>
                          <a:spcPts val="0"/>
                        </a:spcBef>
                        <a:spcAft>
                          <a:spcPts val="0"/>
                        </a:spcAft>
                        <a:buNone/>
                      </a:pPr>
                      <a:r>
                        <a:rPr lang="en-US" i="1" dirty="0">
                          <a:solidFill>
                            <a:srgbClr val="0AC3FF"/>
                          </a:solidFill>
                          <a:latin typeface="Arial"/>
                          <a:ea typeface="Arial"/>
                          <a:cs typeface="Arial"/>
                          <a:sym typeface="Arial"/>
                        </a:rPr>
                        <a:t>Current State</a:t>
                      </a:r>
                      <a:endParaRPr sz="1400" u="none" strike="noStrike" cap="none" dirty="0">
                        <a:latin typeface="Arial"/>
                        <a:ea typeface="Arial"/>
                        <a:cs typeface="Arial"/>
                        <a:sym typeface="Arial"/>
                      </a:endParaRPr>
                    </a:p>
                  </a:txBody>
                  <a:tcPr marL="0" marR="0" marT="44450" marB="0">
                    <a:lnB w="53975" cap="flat" cmpd="sng">
                      <a:solidFill>
                        <a:srgbClr val="D9D9D9"/>
                      </a:solidFill>
                      <a:prstDash val="solid"/>
                      <a:round/>
                      <a:headEnd type="none" w="sm" len="sm"/>
                      <a:tailEnd type="none" w="sm" len="sm"/>
                    </a:lnB>
                  </a:tcPr>
                </a:tc>
                <a:tc>
                  <a:txBody>
                    <a:bodyPr/>
                    <a:lstStyle/>
                    <a:p>
                      <a:pPr marL="0" marR="41275" lvl="0" indent="0" algn="ctr" rtl="0">
                        <a:lnSpc>
                          <a:spcPct val="100000"/>
                        </a:lnSpc>
                        <a:spcBef>
                          <a:spcPts val="0"/>
                        </a:spcBef>
                        <a:spcAft>
                          <a:spcPts val="0"/>
                        </a:spcAft>
                        <a:buNone/>
                      </a:pPr>
                      <a:r>
                        <a:rPr lang="en-US" sz="1400" i="1" u="none" strike="noStrike" cap="none" dirty="0">
                          <a:solidFill>
                            <a:srgbClr val="0AC3FF"/>
                          </a:solidFill>
                          <a:latin typeface="Arial"/>
                          <a:ea typeface="Arial"/>
                          <a:cs typeface="Arial"/>
                          <a:sym typeface="Arial"/>
                        </a:rPr>
                        <a:t>With PopUp &amp; Delphix</a:t>
                      </a:r>
                      <a:endParaRPr sz="1400" u="none" strike="noStrike" cap="none" dirty="0">
                        <a:latin typeface="Arial"/>
                        <a:ea typeface="Arial"/>
                        <a:cs typeface="Arial"/>
                        <a:sym typeface="Arial"/>
                      </a:endParaRPr>
                    </a:p>
                  </a:txBody>
                  <a:tcPr marL="0" marR="0" marT="44450" marB="0">
                    <a:lnR w="19050" cap="flat" cmpd="sng">
                      <a:solidFill>
                        <a:srgbClr val="FFFFFF"/>
                      </a:solidFill>
                      <a:prstDash val="solid"/>
                      <a:round/>
                      <a:headEnd type="none" w="sm" len="sm"/>
                      <a:tailEnd type="none" w="sm" len="sm"/>
                    </a:lnR>
                    <a:lnB w="53975" cap="flat" cmpd="sng">
                      <a:solidFill>
                        <a:srgbClr val="D9D9D9"/>
                      </a:solidFill>
                      <a:prstDash val="solid"/>
                      <a:round/>
                      <a:headEnd type="none" w="sm" len="sm"/>
                      <a:tailEnd type="none" w="sm" len="sm"/>
                    </a:lnB>
                  </a:tcPr>
                </a:tc>
                <a:extLst>
                  <a:ext uri="{0D108BD9-81ED-4DB2-BD59-A6C34878D82A}">
                    <a16:rowId xmlns:a16="http://schemas.microsoft.com/office/drawing/2014/main" val="10000"/>
                  </a:ext>
                </a:extLst>
              </a:tr>
              <a:tr h="1130996">
                <a:tc>
                  <a:txBody>
                    <a:bodyPr/>
                    <a:lstStyle/>
                    <a:p>
                      <a:pPr marL="474980" marR="339725" lvl="0" indent="0" algn="l" rtl="0">
                        <a:lnSpc>
                          <a:spcPct val="100000"/>
                        </a:lnSpc>
                        <a:spcBef>
                          <a:spcPts val="0"/>
                        </a:spcBef>
                        <a:spcAft>
                          <a:spcPts val="0"/>
                        </a:spcAft>
                        <a:buFont typeface="Arial" panose="020B0604020202020204" pitchFamily="34" charset="0"/>
                        <a:buNone/>
                      </a:pPr>
                      <a:r>
                        <a:rPr lang="en-US" sz="1000" b="1" u="none" strike="noStrike" cap="none" dirty="0">
                          <a:solidFill>
                            <a:srgbClr val="2C2C2C"/>
                          </a:solidFill>
                          <a:latin typeface="Arial"/>
                          <a:ea typeface="Arial"/>
                          <a:cs typeface="Arial"/>
                          <a:sym typeface="Arial"/>
                        </a:rPr>
                        <a:t>Fast provisioning of mainframe test environments</a:t>
                      </a:r>
                      <a:endParaRPr sz="1000" u="none" strike="noStrike" cap="none" dirty="0">
                        <a:latin typeface="Arial"/>
                        <a:ea typeface="Arial"/>
                        <a:cs typeface="Arial"/>
                        <a:sym typeface="Arial"/>
                      </a:endParaRPr>
                    </a:p>
                  </a:txBody>
                  <a:tcPr marL="0" marR="0" marT="45725" marB="0">
                    <a:lnL w="19050" cap="flat" cmpd="sng">
                      <a:solidFill>
                        <a:srgbClr val="FFFFFF"/>
                      </a:solidFill>
                      <a:prstDash val="solid"/>
                      <a:round/>
                      <a:headEnd type="none" w="sm" len="sm"/>
                      <a:tailEnd type="none" w="sm" len="sm"/>
                    </a:lnL>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457200" marR="193675" lvl="0" indent="0" algn="l" rtl="0">
                        <a:lnSpc>
                          <a:spcPct val="100000"/>
                        </a:lnSpc>
                        <a:spcBef>
                          <a:spcPts val="5"/>
                        </a:spcBef>
                        <a:spcAft>
                          <a:spcPts val="0"/>
                        </a:spcAft>
                        <a:buNone/>
                      </a:pPr>
                      <a:endParaRPr sz="900" dirty="0">
                        <a:solidFill>
                          <a:srgbClr val="2C2C2C"/>
                        </a:solidFill>
                        <a:latin typeface="Arial"/>
                        <a:ea typeface="Arial"/>
                        <a:cs typeface="Arial"/>
                        <a:sym typeface="Arial"/>
                      </a:endParaRPr>
                    </a:p>
                    <a:p>
                      <a:pPr marL="389890" marR="193675" lvl="0" indent="-165100" algn="l" rtl="0">
                        <a:lnSpc>
                          <a:spcPct val="100000"/>
                        </a:lnSpc>
                        <a:spcBef>
                          <a:spcPts val="5"/>
                        </a:spcBef>
                        <a:spcAft>
                          <a:spcPts val="0"/>
                        </a:spcAft>
                        <a:buClr>
                          <a:srgbClr val="2C2C2C"/>
                        </a:buClr>
                        <a:buSzPts val="900"/>
                        <a:buChar char="•"/>
                      </a:pPr>
                      <a:r>
                        <a:rPr lang="en-US" sz="900" dirty="0">
                          <a:solidFill>
                            <a:srgbClr val="2C2C2C"/>
                          </a:solidFill>
                          <a:latin typeface="Arial"/>
                          <a:ea typeface="Arial"/>
                          <a:cs typeface="Arial"/>
                          <a:sym typeface="Arial"/>
                        </a:rPr>
                        <a:t>Create mainframe test environments in minutes covering a range of topologies</a:t>
                      </a:r>
                      <a:endParaRPr sz="900" dirty="0">
                        <a:solidFill>
                          <a:srgbClr val="2C2C2C"/>
                        </a:solidFill>
                        <a:latin typeface="Arial"/>
                        <a:ea typeface="Arial"/>
                        <a:cs typeface="Arial"/>
                        <a:sym typeface="Arial"/>
                      </a:endParaRPr>
                    </a:p>
                  </a:txBody>
                  <a:tcPr marL="0" marR="0" marT="45725" marB="0">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200" u="none" strike="noStrike" cap="none" dirty="0">
                        <a:latin typeface="Times New Roman"/>
                        <a:ea typeface="Times New Roman"/>
                        <a:cs typeface="Times New Roman"/>
                        <a:sym typeface="Times New Roman"/>
                      </a:endParaRPr>
                    </a:p>
                    <a:p>
                      <a:pPr marL="389890" marR="193675" lvl="0" indent="-165100" algn="l" rtl="0">
                        <a:lnSpc>
                          <a:spcPct val="100000"/>
                        </a:lnSpc>
                        <a:spcBef>
                          <a:spcPts val="5"/>
                        </a:spcBef>
                        <a:spcAft>
                          <a:spcPts val="0"/>
                        </a:spcAft>
                        <a:buClr>
                          <a:srgbClr val="2C2C2C"/>
                        </a:buClr>
                        <a:buSzPts val="900"/>
                        <a:buFont typeface="Arial"/>
                        <a:buChar char="•"/>
                      </a:pPr>
                      <a:r>
                        <a:rPr lang="en-US" sz="900" dirty="0">
                          <a:solidFill>
                            <a:srgbClr val="2C2C2C"/>
                          </a:solidFill>
                          <a:latin typeface="Arial"/>
                          <a:ea typeface="Arial"/>
                          <a:cs typeface="Arial"/>
                          <a:sym typeface="Arial"/>
                        </a:rPr>
                        <a:t>Mainframe test environment provision can take from 5 to 90 working days (and sometimes is not available at all) </a:t>
                      </a:r>
                      <a:r>
                        <a:rPr lang="en-US" sz="900" dirty="0">
                          <a:latin typeface="Arial"/>
                          <a:ea typeface="Arial"/>
                          <a:cs typeface="Arial"/>
                          <a:sym typeface="Arial"/>
                        </a:rPr>
                        <a:t>impeding cycle time or compromising quality and overall project delivery times</a:t>
                      </a:r>
                    </a:p>
                    <a:p>
                      <a:pPr marL="389890" marR="193675" lvl="0" indent="-165100" algn="l" rtl="0">
                        <a:lnSpc>
                          <a:spcPct val="100000"/>
                        </a:lnSpc>
                        <a:spcBef>
                          <a:spcPts val="5"/>
                        </a:spcBef>
                        <a:spcAft>
                          <a:spcPts val="0"/>
                        </a:spcAft>
                        <a:buClr>
                          <a:srgbClr val="2C2C2C"/>
                        </a:buClr>
                        <a:buSzPts val="900"/>
                        <a:buFont typeface="Arial"/>
                        <a:buChar char="•"/>
                      </a:pPr>
                      <a:r>
                        <a:rPr lang="en-US" sz="900" dirty="0">
                          <a:solidFill>
                            <a:srgbClr val="2C2C2C"/>
                          </a:solidFill>
                          <a:latin typeface="Arial"/>
                          <a:ea typeface="Arial"/>
                          <a:cs typeface="Arial"/>
                          <a:sym typeface="Arial"/>
                        </a:rPr>
                        <a:t>Multiple handoffs between siloed teams creates even more delays </a:t>
                      </a:r>
                      <a:endParaRPr sz="900" dirty="0">
                        <a:solidFill>
                          <a:srgbClr val="2C2C2C"/>
                        </a:solidFill>
                        <a:latin typeface="Arial"/>
                        <a:ea typeface="Arial"/>
                        <a:cs typeface="Arial"/>
                        <a:sym typeface="Arial"/>
                      </a:endParaRPr>
                    </a:p>
                  </a:txBody>
                  <a:tcPr marL="0" marR="0" marT="5075" marB="0">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457200" marR="0" lvl="0" indent="0" algn="l" rtl="0">
                        <a:lnSpc>
                          <a:spcPct val="100000"/>
                        </a:lnSpc>
                        <a:spcBef>
                          <a:spcPts val="5"/>
                        </a:spcBef>
                        <a:spcAft>
                          <a:spcPts val="0"/>
                        </a:spcAft>
                        <a:buNone/>
                      </a:pPr>
                      <a:endParaRPr sz="900" dirty="0">
                        <a:solidFill>
                          <a:srgbClr val="2C2C2C"/>
                        </a:solidFill>
                        <a:latin typeface="Arial"/>
                        <a:ea typeface="Arial"/>
                        <a:cs typeface="Arial"/>
                        <a:sym typeface="Arial"/>
                      </a:endParaRPr>
                    </a:p>
                    <a:p>
                      <a:pPr marL="366395" marR="0" lvl="0" indent="-159385" algn="l" defTabSz="914400" rtl="0" eaLnBrk="1" fontAlgn="auto" latinLnBrk="0" hangingPunct="1">
                        <a:lnSpc>
                          <a:spcPct val="100000"/>
                        </a:lnSpc>
                        <a:spcBef>
                          <a:spcPts val="5"/>
                        </a:spcBef>
                        <a:spcAft>
                          <a:spcPts val="0"/>
                        </a:spcAft>
                        <a:buClr>
                          <a:srgbClr val="00B050"/>
                        </a:buClr>
                        <a:buSzPts val="1000"/>
                        <a:buFont typeface="Noto Sans Symbols"/>
                        <a:buChar char="✔"/>
                        <a:tabLst/>
                        <a:defRPr/>
                      </a:pPr>
                      <a:r>
                        <a:rPr lang="en-US" sz="900" dirty="0">
                          <a:solidFill>
                            <a:srgbClr val="2C2C2C"/>
                          </a:solidFill>
                          <a:latin typeface="Arial"/>
                          <a:ea typeface="Arial"/>
                          <a:cs typeface="Arial"/>
                          <a:sym typeface="Arial"/>
                        </a:rPr>
                        <a:t>One virtual mainframe environment (Virtual PopUp) created in </a:t>
                      </a:r>
                      <a:r>
                        <a:rPr lang="en-US" sz="900" dirty="0">
                          <a:solidFill>
                            <a:srgbClr val="0AC3FF"/>
                          </a:solidFill>
                          <a:latin typeface="Arial"/>
                          <a:ea typeface="Arial"/>
                          <a:cs typeface="Arial"/>
                          <a:sym typeface="Arial"/>
                        </a:rPr>
                        <a:t>3-4 minutes </a:t>
                      </a:r>
                      <a:r>
                        <a:rPr lang="en-US" sz="900" dirty="0">
                          <a:solidFill>
                            <a:srgbClr val="2C2C2C"/>
                          </a:solidFill>
                          <a:latin typeface="Arial"/>
                          <a:ea typeface="Arial"/>
                          <a:cs typeface="Arial"/>
                          <a:sym typeface="Arial"/>
                        </a:rPr>
                        <a:t>environments using APIs and automation pipelines</a:t>
                      </a:r>
                    </a:p>
                    <a:p>
                      <a:pPr marL="366395" marR="0" lvl="0" indent="-159385" algn="l" rtl="0">
                        <a:lnSpc>
                          <a:spcPct val="100000"/>
                        </a:lnSpc>
                        <a:spcBef>
                          <a:spcPts val="5"/>
                        </a:spcBef>
                        <a:spcAft>
                          <a:spcPts val="0"/>
                        </a:spcAft>
                        <a:buClr>
                          <a:srgbClr val="00B050"/>
                        </a:buClr>
                        <a:buSzPts val="1000"/>
                        <a:buFont typeface="Noto Sans Symbols"/>
                        <a:buChar char="✔"/>
                      </a:pPr>
                      <a:r>
                        <a:rPr lang="en-US" sz="900" dirty="0">
                          <a:solidFill>
                            <a:srgbClr val="2C2C2C"/>
                          </a:solidFill>
                          <a:latin typeface="Arial"/>
                          <a:ea typeface="Arial"/>
                          <a:cs typeface="Arial"/>
                          <a:sym typeface="Arial"/>
                        </a:rPr>
                        <a:t>Ability to scale mainframe “gold copy” environments instantly</a:t>
                      </a:r>
                      <a:endParaRPr sz="900" dirty="0">
                        <a:solidFill>
                          <a:srgbClr val="2C2C2C"/>
                        </a:solidFill>
                        <a:latin typeface="Arial"/>
                        <a:ea typeface="Arial"/>
                        <a:cs typeface="Arial"/>
                        <a:sym typeface="Arial"/>
                      </a:endParaRPr>
                    </a:p>
                    <a:p>
                      <a:pPr marL="366395" marR="0" lvl="0" indent="-165735" algn="l" rtl="0">
                        <a:lnSpc>
                          <a:spcPct val="117916"/>
                        </a:lnSpc>
                        <a:spcBef>
                          <a:spcPts val="0"/>
                        </a:spcBef>
                        <a:spcAft>
                          <a:spcPts val="0"/>
                        </a:spcAft>
                        <a:buClr>
                          <a:srgbClr val="00B050"/>
                        </a:buClr>
                        <a:buSzPts val="1100"/>
                        <a:buFont typeface="Noto Sans Symbols"/>
                        <a:buChar char="✔"/>
                      </a:pPr>
                      <a:r>
                        <a:rPr lang="en-US" sz="900" u="none" strike="noStrike" cap="none" dirty="0">
                          <a:solidFill>
                            <a:srgbClr val="2C2C2C"/>
                          </a:solidFill>
                          <a:latin typeface="Arial"/>
                          <a:ea typeface="Arial"/>
                          <a:cs typeface="Arial"/>
                          <a:sym typeface="Arial"/>
                        </a:rPr>
                        <a:t>Refresh mainframe environment speed: </a:t>
                      </a:r>
                      <a:r>
                        <a:rPr lang="en-US" sz="900" dirty="0">
                          <a:solidFill>
                            <a:srgbClr val="2C2C2C"/>
                          </a:solidFill>
                          <a:latin typeface="Arial"/>
                          <a:ea typeface="Arial"/>
                          <a:cs typeface="Arial"/>
                          <a:sym typeface="Arial"/>
                        </a:rPr>
                        <a:t>+</a:t>
                      </a:r>
                      <a:r>
                        <a:rPr lang="en-US" sz="900" dirty="0">
                          <a:solidFill>
                            <a:srgbClr val="0AC3FF"/>
                          </a:solidFill>
                          <a:latin typeface="Arial"/>
                          <a:ea typeface="Arial"/>
                          <a:cs typeface="Arial"/>
                          <a:sym typeface="Arial"/>
                        </a:rPr>
                        <a:t>1000x</a:t>
                      </a:r>
                      <a:r>
                        <a:rPr lang="en-US" sz="1100" b="1" u="none" strike="noStrike" cap="none" dirty="0">
                          <a:solidFill>
                            <a:srgbClr val="0AC3FF"/>
                          </a:solidFill>
                          <a:latin typeface="Arial"/>
                          <a:ea typeface="Arial"/>
                          <a:cs typeface="Arial"/>
                          <a:sym typeface="Arial"/>
                        </a:rPr>
                        <a:t> </a:t>
                      </a:r>
                      <a:r>
                        <a:rPr lang="en-US" sz="900" u="none" strike="noStrike" cap="none" dirty="0">
                          <a:solidFill>
                            <a:srgbClr val="2C2C2C"/>
                          </a:solidFill>
                          <a:latin typeface="Arial"/>
                          <a:ea typeface="Arial"/>
                          <a:cs typeface="Arial"/>
                          <a:sym typeface="Arial"/>
                        </a:rPr>
                        <a:t>Faster</a:t>
                      </a:r>
                      <a:endParaRPr sz="900" dirty="0">
                        <a:solidFill>
                          <a:srgbClr val="2C2C2C"/>
                        </a:solidFill>
                        <a:latin typeface="Arial"/>
                        <a:ea typeface="Arial"/>
                        <a:cs typeface="Arial"/>
                        <a:sym typeface="Arial"/>
                      </a:endParaRPr>
                    </a:p>
                    <a:p>
                      <a:pPr marL="366395" marR="0" lvl="0" indent="-159385" algn="l" rtl="0">
                        <a:lnSpc>
                          <a:spcPct val="100000"/>
                        </a:lnSpc>
                        <a:spcBef>
                          <a:spcPts val="5"/>
                        </a:spcBef>
                        <a:spcAft>
                          <a:spcPts val="0"/>
                        </a:spcAft>
                        <a:buClr>
                          <a:srgbClr val="00B050"/>
                        </a:buClr>
                        <a:buSzPts val="1000"/>
                        <a:buFont typeface="Noto Sans Symbols"/>
                        <a:buChar char="✔"/>
                      </a:pPr>
                      <a:r>
                        <a:rPr lang="en-US" sz="900" dirty="0">
                          <a:solidFill>
                            <a:srgbClr val="2C2C2C"/>
                          </a:solidFill>
                          <a:latin typeface="Arial"/>
                          <a:ea typeface="Arial"/>
                          <a:cs typeface="Arial"/>
                          <a:sym typeface="Arial"/>
                        </a:rPr>
                        <a:t>No maintenance overhead for test mainframe environments, as they can be deleted immediately</a:t>
                      </a:r>
                      <a:endParaRPr lang="en-GB" sz="900" dirty="0">
                        <a:solidFill>
                          <a:srgbClr val="2C2C2C"/>
                        </a:solidFill>
                        <a:latin typeface="Arial"/>
                        <a:ea typeface="Arial"/>
                        <a:cs typeface="Arial"/>
                        <a:sym typeface="Arial"/>
                      </a:endParaRPr>
                    </a:p>
                  </a:txBody>
                  <a:tcPr marL="0" marR="0" marT="1900" marB="0">
                    <a:lnR w="19050" cap="flat" cmpd="sng">
                      <a:solidFill>
                        <a:srgbClr val="FFFFFF"/>
                      </a:solidFill>
                      <a:prstDash val="solid"/>
                      <a:round/>
                      <a:headEnd type="none" w="sm" len="sm"/>
                      <a:tailEnd type="none" w="sm" len="sm"/>
                    </a:lnR>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extLst>
                  <a:ext uri="{0D108BD9-81ED-4DB2-BD59-A6C34878D82A}">
                    <a16:rowId xmlns:a16="http://schemas.microsoft.com/office/drawing/2014/main" val="10001"/>
                  </a:ext>
                </a:extLst>
              </a:tr>
              <a:tr h="852868">
                <a:tc>
                  <a:txBody>
                    <a:bodyPr/>
                    <a:lstStyle/>
                    <a:p>
                      <a:pPr marL="509905" marR="210820" lvl="0" indent="-165100" algn="l" rtl="0">
                        <a:lnSpc>
                          <a:spcPct val="100000"/>
                        </a:lnSpc>
                        <a:spcBef>
                          <a:spcPts val="0"/>
                        </a:spcBef>
                        <a:spcAft>
                          <a:spcPts val="0"/>
                        </a:spcAft>
                        <a:buNone/>
                      </a:pPr>
                      <a:r>
                        <a:rPr lang="en-US" sz="1000" b="1" dirty="0">
                          <a:solidFill>
                            <a:srgbClr val="2C2C2C"/>
                          </a:solidFill>
                          <a:latin typeface="Arial"/>
                          <a:ea typeface="Arial"/>
                          <a:cs typeface="Arial"/>
                          <a:sym typeface="Arial"/>
                        </a:rPr>
                        <a:t>Agile </a:t>
                      </a:r>
                      <a:r>
                        <a:rPr lang="en-US" sz="1000" b="1" dirty="0">
                          <a:solidFill>
                            <a:srgbClr val="2C2C2C"/>
                          </a:solidFill>
                          <a:latin typeface="Arial"/>
                          <a:ea typeface="Arial"/>
                          <a:cs typeface="Arial"/>
                        </a:rPr>
                        <a:t>Mainframe</a:t>
                      </a:r>
                      <a:r>
                        <a:rPr lang="en-US" sz="1000" b="1" dirty="0">
                          <a:solidFill>
                            <a:srgbClr val="2C2C2C"/>
                          </a:solidFill>
                          <a:latin typeface="Arial"/>
                          <a:ea typeface="Arial"/>
                          <a:cs typeface="Arial"/>
                          <a:sym typeface="Arial"/>
                        </a:rPr>
                        <a:t> &amp; DevOps</a:t>
                      </a:r>
                      <a:endParaRPr sz="1000" u="none" strike="noStrike" cap="none" dirty="0">
                        <a:latin typeface="Arial"/>
                        <a:ea typeface="Arial"/>
                        <a:cs typeface="Arial"/>
                        <a:sym typeface="Arial"/>
                      </a:endParaRPr>
                    </a:p>
                  </a:txBody>
                  <a:tcPr marL="0" marR="0" marT="45725" marB="0">
                    <a:lnL w="19050" cap="flat" cmpd="sng">
                      <a:solidFill>
                        <a:srgbClr val="FFFFFF"/>
                      </a:solidFill>
                      <a:prstDash val="solid"/>
                      <a:round/>
                      <a:headEnd type="none" w="sm" len="sm"/>
                      <a:tailEnd type="none" w="sm" len="sm"/>
                    </a:lnL>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457200" marR="193675" lvl="0" indent="0" algn="l" rtl="0">
                        <a:spcBef>
                          <a:spcPts val="5"/>
                        </a:spcBef>
                        <a:spcAft>
                          <a:spcPts val="0"/>
                        </a:spcAft>
                        <a:buNone/>
                      </a:pPr>
                      <a:endParaRPr sz="900" dirty="0">
                        <a:solidFill>
                          <a:srgbClr val="2C2C2C"/>
                        </a:solidFill>
                        <a:latin typeface="Arial"/>
                        <a:ea typeface="Arial"/>
                        <a:cs typeface="Arial"/>
                        <a:sym typeface="Arial"/>
                      </a:endParaRPr>
                    </a:p>
                    <a:p>
                      <a:pPr marL="389890" marR="193675" lvl="0" indent="-165100" algn="l" rtl="0">
                        <a:lnSpc>
                          <a:spcPct val="100000"/>
                        </a:lnSpc>
                        <a:spcBef>
                          <a:spcPts val="5"/>
                        </a:spcBef>
                        <a:spcAft>
                          <a:spcPts val="0"/>
                        </a:spcAft>
                        <a:buClr>
                          <a:srgbClr val="2C2C2C"/>
                        </a:buClr>
                        <a:buSzPts val="900"/>
                        <a:buChar char="•"/>
                      </a:pPr>
                      <a:r>
                        <a:rPr lang="en-US" sz="900" dirty="0">
                          <a:solidFill>
                            <a:srgbClr val="2C2C2C"/>
                          </a:solidFill>
                          <a:latin typeface="Arial"/>
                          <a:ea typeface="Arial"/>
                          <a:cs typeface="Arial"/>
                          <a:sym typeface="Arial"/>
                        </a:rPr>
                        <a:t>Enable projects to use mainframe test environments as needed, eliminating project wait times and saving $</a:t>
                      </a:r>
                      <a:r>
                        <a:rPr lang="en-US" sz="900" dirty="0" err="1">
                          <a:solidFill>
                            <a:srgbClr val="2C2C2C"/>
                          </a:solidFill>
                          <a:latin typeface="Arial"/>
                          <a:ea typeface="Arial"/>
                          <a:cs typeface="Arial"/>
                          <a:sym typeface="Arial"/>
                        </a:rPr>
                        <a:t>Ms</a:t>
                      </a:r>
                      <a:r>
                        <a:rPr lang="en-US" sz="900" dirty="0">
                          <a:solidFill>
                            <a:srgbClr val="2C2C2C"/>
                          </a:solidFill>
                          <a:latin typeface="Arial"/>
                          <a:ea typeface="Arial"/>
                          <a:cs typeface="Arial"/>
                          <a:sym typeface="Arial"/>
                        </a:rPr>
                        <a:t> in Project burn rate </a:t>
                      </a:r>
                    </a:p>
                  </a:txBody>
                  <a:tcPr marL="0" marR="0" marT="45725" marB="0">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457200" marR="230503" lvl="0" indent="0" algn="l" rtl="0">
                        <a:lnSpc>
                          <a:spcPct val="100000"/>
                        </a:lnSpc>
                        <a:spcBef>
                          <a:spcPts val="0"/>
                        </a:spcBef>
                        <a:spcAft>
                          <a:spcPts val="0"/>
                        </a:spcAft>
                        <a:buNone/>
                      </a:pPr>
                      <a:endParaRPr sz="900" dirty="0">
                        <a:solidFill>
                          <a:srgbClr val="2C2C2C"/>
                        </a:solidFill>
                        <a:latin typeface="Arial"/>
                        <a:ea typeface="Arial"/>
                        <a:cs typeface="Arial"/>
                        <a:sym typeface="Arial"/>
                      </a:endParaRPr>
                    </a:p>
                    <a:p>
                      <a:pPr marL="389890" marR="220978" lvl="0" indent="-165100" algn="l" defTabSz="914400" rtl="0" eaLnBrk="1" fontAlgn="auto" latinLnBrk="0" hangingPunct="1">
                        <a:lnSpc>
                          <a:spcPct val="100000"/>
                        </a:lnSpc>
                        <a:spcBef>
                          <a:spcPts val="0"/>
                        </a:spcBef>
                        <a:spcAft>
                          <a:spcPts val="0"/>
                        </a:spcAft>
                        <a:buClr>
                          <a:srgbClr val="2C2C2C"/>
                        </a:buClr>
                        <a:buSzPts val="900"/>
                        <a:buFont typeface="Arial"/>
                        <a:buChar char="•"/>
                        <a:tabLst/>
                        <a:defRPr/>
                      </a:pPr>
                      <a:r>
                        <a:rPr lang="en-US" sz="900" dirty="0">
                          <a:solidFill>
                            <a:srgbClr val="2C2C2C"/>
                          </a:solidFill>
                          <a:latin typeface="Arial"/>
                          <a:ea typeface="Arial"/>
                          <a:cs typeface="Arial"/>
                          <a:sym typeface="Arial"/>
                        </a:rPr>
                        <a:t>Mainframe test environment scheduled windows restricts project agility, further impeding project delivery time</a:t>
                      </a:r>
                    </a:p>
                    <a:p>
                      <a:pPr marL="389890" marR="220978" lvl="0" indent="-165100" algn="l" rtl="0">
                        <a:lnSpc>
                          <a:spcPct val="100000"/>
                        </a:lnSpc>
                        <a:spcBef>
                          <a:spcPts val="0"/>
                        </a:spcBef>
                        <a:spcAft>
                          <a:spcPts val="0"/>
                        </a:spcAft>
                        <a:buClr>
                          <a:srgbClr val="2C2C2C"/>
                        </a:buClr>
                        <a:buSzPts val="900"/>
                        <a:buFont typeface="Arial"/>
                        <a:buChar char="•"/>
                      </a:pPr>
                      <a:r>
                        <a:rPr lang="en-US" sz="900" dirty="0">
                          <a:solidFill>
                            <a:srgbClr val="2C2C2C"/>
                          </a:solidFill>
                          <a:latin typeface="Arial"/>
                          <a:ea typeface="Arial"/>
                          <a:cs typeface="Arial"/>
                          <a:sym typeface="Arial"/>
                        </a:rPr>
                        <a:t>Production defects post releases cause potential reputational and financial impact</a:t>
                      </a:r>
                      <a:endParaRPr sz="900" dirty="0">
                        <a:solidFill>
                          <a:srgbClr val="2C2C2C"/>
                        </a:solidFill>
                        <a:latin typeface="Arial"/>
                        <a:ea typeface="Arial"/>
                        <a:cs typeface="Arial"/>
                        <a:sym typeface="Arial"/>
                      </a:endParaRPr>
                    </a:p>
                  </a:txBody>
                  <a:tcPr marL="0" marR="0" marT="73025" marB="0">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366395" marR="0" lvl="0" indent="-159385" algn="l" defTabSz="914400" rtl="0" eaLnBrk="1" fontAlgn="auto" latinLnBrk="0" hangingPunct="1">
                        <a:lnSpc>
                          <a:spcPct val="100000"/>
                        </a:lnSpc>
                        <a:spcBef>
                          <a:spcPts val="5"/>
                        </a:spcBef>
                        <a:spcAft>
                          <a:spcPts val="0"/>
                        </a:spcAft>
                        <a:buClr>
                          <a:srgbClr val="00B050"/>
                        </a:buClr>
                        <a:buSzPts val="1000"/>
                        <a:buFont typeface="Noto Sans Symbols"/>
                        <a:buChar char="✔"/>
                        <a:tabLst/>
                        <a:defRPr/>
                      </a:pPr>
                      <a:r>
                        <a:rPr lang="en-US" sz="900" dirty="0">
                          <a:solidFill>
                            <a:srgbClr val="2C2C2C"/>
                          </a:solidFill>
                          <a:latin typeface="Arial"/>
                          <a:ea typeface="Arial"/>
                          <a:cs typeface="Arial"/>
                          <a:sym typeface="Arial"/>
                        </a:rPr>
                        <a:t>Ability to slice and dice mainframe data to create an easy to use and manage mainframe environment. </a:t>
                      </a:r>
                    </a:p>
                    <a:p>
                      <a:pPr marL="366395" marR="0" lvl="0" indent="-159385" algn="l" defTabSz="914400" rtl="0" eaLnBrk="1" fontAlgn="auto" latinLnBrk="0" hangingPunct="1">
                        <a:lnSpc>
                          <a:spcPct val="100000"/>
                        </a:lnSpc>
                        <a:spcBef>
                          <a:spcPts val="5"/>
                        </a:spcBef>
                        <a:spcAft>
                          <a:spcPts val="0"/>
                        </a:spcAft>
                        <a:buClr>
                          <a:srgbClr val="00B050"/>
                        </a:buClr>
                        <a:buSzPts val="1000"/>
                        <a:buFont typeface="Noto Sans Symbols"/>
                        <a:buChar char="✔"/>
                        <a:tabLst/>
                        <a:defRPr/>
                      </a:pPr>
                      <a:r>
                        <a:rPr lang="en-GB" sz="900" dirty="0">
                          <a:solidFill>
                            <a:srgbClr val="2C2C2C"/>
                          </a:solidFill>
                          <a:latin typeface="Arial"/>
                          <a:ea typeface="Arial"/>
                          <a:cs typeface="Arial"/>
                          <a:sym typeface="Arial"/>
                        </a:rPr>
                        <a:t>Dedicated environments can be created for development, use with desktop IDE, testing, R&amp;D, training and more</a:t>
                      </a:r>
                      <a:endParaRPr lang="en-US" sz="900" dirty="0">
                        <a:solidFill>
                          <a:srgbClr val="2C2C2C"/>
                        </a:solidFill>
                        <a:latin typeface="Arial"/>
                        <a:ea typeface="Arial"/>
                        <a:cs typeface="Arial"/>
                        <a:sym typeface="Arial"/>
                      </a:endParaRPr>
                    </a:p>
                    <a:p>
                      <a:pPr marL="366395" marR="0" lvl="0" indent="-159385" algn="l" defTabSz="914400" rtl="0" eaLnBrk="1" fontAlgn="auto" latinLnBrk="0" hangingPunct="1">
                        <a:lnSpc>
                          <a:spcPct val="100000"/>
                        </a:lnSpc>
                        <a:spcBef>
                          <a:spcPts val="5"/>
                        </a:spcBef>
                        <a:spcAft>
                          <a:spcPts val="0"/>
                        </a:spcAft>
                        <a:buClr>
                          <a:srgbClr val="00B050"/>
                        </a:buClr>
                        <a:buSzPts val="1000"/>
                        <a:buFont typeface="Noto Sans Symbols"/>
                        <a:buChar char="✔"/>
                        <a:tabLst/>
                        <a:defRPr/>
                      </a:pPr>
                      <a:r>
                        <a:rPr lang="en-US" sz="900" dirty="0">
                          <a:solidFill>
                            <a:srgbClr val="2C2C2C"/>
                          </a:solidFill>
                          <a:latin typeface="Arial"/>
                          <a:ea typeface="Arial"/>
                          <a:cs typeface="Arial"/>
                          <a:sym typeface="Arial"/>
                        </a:rPr>
                        <a:t>Removing</a:t>
                      </a:r>
                      <a:r>
                        <a:rPr lang="en-US" sz="900" dirty="0">
                          <a:solidFill>
                            <a:srgbClr val="0AC3FF"/>
                          </a:solidFill>
                          <a:latin typeface="Arial"/>
                          <a:ea typeface="Arial"/>
                          <a:cs typeface="Arial"/>
                          <a:sym typeface="Arial"/>
                        </a:rPr>
                        <a:t> 50%-80%</a:t>
                      </a:r>
                      <a:r>
                        <a:rPr lang="en-US" sz="900" dirty="0">
                          <a:solidFill>
                            <a:srgbClr val="2C2C2C"/>
                          </a:solidFill>
                          <a:latin typeface="Arial"/>
                          <a:ea typeface="Arial"/>
                          <a:cs typeface="Arial"/>
                          <a:sym typeface="Arial"/>
                        </a:rPr>
                        <a:t> of project delays </a:t>
                      </a:r>
                      <a:endParaRPr lang="en-US" sz="900" dirty="0">
                        <a:solidFill>
                          <a:srgbClr val="0AC3FF"/>
                        </a:solidFill>
                        <a:latin typeface="Arial"/>
                        <a:ea typeface="Arial"/>
                        <a:cs typeface="Arial"/>
                        <a:sym typeface="Arial"/>
                      </a:endParaRPr>
                    </a:p>
                    <a:p>
                      <a:pPr marL="366395" marR="0" lvl="0" indent="-159385" algn="l" rtl="0">
                        <a:lnSpc>
                          <a:spcPct val="141500"/>
                        </a:lnSpc>
                        <a:spcBef>
                          <a:spcPts val="0"/>
                        </a:spcBef>
                        <a:spcAft>
                          <a:spcPts val="0"/>
                        </a:spcAft>
                        <a:buClr>
                          <a:srgbClr val="00B050"/>
                        </a:buClr>
                        <a:buSzPts val="1000"/>
                        <a:buFont typeface="Noto Sans Symbols"/>
                        <a:buChar char="✔"/>
                      </a:pPr>
                      <a:r>
                        <a:rPr lang="en-US" sz="900" dirty="0">
                          <a:solidFill>
                            <a:srgbClr val="2C2C2C"/>
                          </a:solidFill>
                          <a:latin typeface="Arial"/>
                          <a:ea typeface="Arial"/>
                          <a:cs typeface="Arial"/>
                          <a:sym typeface="Arial"/>
                        </a:rPr>
                        <a:t>Enabling agile release capability</a:t>
                      </a:r>
                      <a:endParaRPr sz="900" dirty="0">
                        <a:solidFill>
                          <a:srgbClr val="0AC3FF"/>
                        </a:solidFill>
                        <a:latin typeface="Arial"/>
                        <a:ea typeface="Arial"/>
                        <a:cs typeface="Arial"/>
                        <a:sym typeface="Arial"/>
                      </a:endParaRPr>
                    </a:p>
                  </a:txBody>
                  <a:tcPr marL="0" marR="0" marT="625" marB="0">
                    <a:lnR w="19050" cap="flat" cmpd="sng">
                      <a:solidFill>
                        <a:srgbClr val="FFFFFF"/>
                      </a:solidFill>
                      <a:prstDash val="solid"/>
                      <a:round/>
                      <a:headEnd type="none" w="sm" len="sm"/>
                      <a:tailEnd type="none" w="sm" len="sm"/>
                    </a:lnR>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extLst>
                  <a:ext uri="{0D108BD9-81ED-4DB2-BD59-A6C34878D82A}">
                    <a16:rowId xmlns:a16="http://schemas.microsoft.com/office/drawing/2014/main" val="10002"/>
                  </a:ext>
                </a:extLst>
              </a:tr>
              <a:tr h="976135">
                <a:tc>
                  <a:txBody>
                    <a:bodyPr/>
                    <a:lstStyle/>
                    <a:p>
                      <a:pPr marL="127000" marR="0" lvl="0" indent="0" algn="l" rtl="0">
                        <a:lnSpc>
                          <a:spcPct val="100000"/>
                        </a:lnSpc>
                        <a:spcBef>
                          <a:spcPts val="0"/>
                        </a:spcBef>
                        <a:spcAft>
                          <a:spcPts val="0"/>
                        </a:spcAft>
                        <a:buNone/>
                      </a:pPr>
                      <a:r>
                        <a:rPr lang="en-US" sz="1000" b="1" u="none" strike="noStrike" cap="none" dirty="0">
                          <a:solidFill>
                            <a:srgbClr val="2C2C2C"/>
                          </a:solidFill>
                          <a:latin typeface="Arial"/>
                          <a:ea typeface="Arial"/>
                          <a:cs typeface="Arial"/>
                          <a:sym typeface="Arial"/>
                        </a:rPr>
                        <a:t>MIPS, hardware and storage savings</a:t>
                      </a:r>
                      <a:endParaRPr sz="1000" u="none" strike="noStrike" cap="none" dirty="0">
                        <a:latin typeface="Arial"/>
                        <a:ea typeface="Arial"/>
                        <a:cs typeface="Arial"/>
                        <a:sym typeface="Arial"/>
                      </a:endParaRPr>
                    </a:p>
                  </a:txBody>
                  <a:tcPr marL="0" marR="0" marT="47000" marB="0">
                    <a:lnL w="19050" cap="flat" cmpd="sng">
                      <a:solidFill>
                        <a:srgbClr val="FFFFFF"/>
                      </a:solidFill>
                      <a:prstDash val="solid"/>
                      <a:round/>
                      <a:headEnd type="none" w="sm" len="sm"/>
                      <a:tailEnd type="none" w="sm" len="sm"/>
                    </a:lnL>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457200" marR="193675" lvl="0" indent="0" algn="l" rtl="0">
                        <a:spcBef>
                          <a:spcPts val="5"/>
                        </a:spcBef>
                        <a:spcAft>
                          <a:spcPts val="0"/>
                        </a:spcAft>
                        <a:buNone/>
                      </a:pPr>
                      <a:endParaRPr sz="900" dirty="0">
                        <a:solidFill>
                          <a:srgbClr val="2C2C2C"/>
                        </a:solidFill>
                        <a:latin typeface="Arial"/>
                        <a:ea typeface="Arial"/>
                        <a:cs typeface="Arial"/>
                        <a:sym typeface="Arial"/>
                      </a:endParaRPr>
                    </a:p>
                    <a:p>
                      <a:pPr marL="389890" marR="0" lvl="0" indent="-165735" algn="l" rtl="0">
                        <a:lnSpc>
                          <a:spcPct val="100000"/>
                        </a:lnSpc>
                        <a:spcBef>
                          <a:spcPts val="5"/>
                        </a:spcBef>
                        <a:spcAft>
                          <a:spcPts val="0"/>
                        </a:spcAft>
                        <a:buClr>
                          <a:srgbClr val="2C2C2C"/>
                        </a:buClr>
                        <a:buSzPts val="900"/>
                        <a:buChar char="•"/>
                      </a:pPr>
                      <a:r>
                        <a:rPr lang="en-US" sz="900" dirty="0">
                          <a:solidFill>
                            <a:srgbClr val="2C2C2C"/>
                          </a:solidFill>
                          <a:latin typeface="Arial"/>
                          <a:ea typeface="Arial"/>
                          <a:cs typeface="Arial"/>
                          <a:sym typeface="Arial"/>
                        </a:rPr>
                        <a:t>Cost Savings and competitive advantage in the market</a:t>
                      </a:r>
                    </a:p>
                    <a:p>
                      <a:pPr marL="389890" marR="0" lvl="0" indent="-165735" algn="l" rtl="0">
                        <a:lnSpc>
                          <a:spcPct val="100000"/>
                        </a:lnSpc>
                        <a:spcBef>
                          <a:spcPts val="5"/>
                        </a:spcBef>
                        <a:spcAft>
                          <a:spcPts val="0"/>
                        </a:spcAft>
                        <a:buClr>
                          <a:srgbClr val="2C2C2C"/>
                        </a:buClr>
                        <a:buSzPts val="900"/>
                        <a:buChar char="•"/>
                      </a:pPr>
                      <a:r>
                        <a:rPr lang="en-US" sz="900" dirty="0">
                          <a:solidFill>
                            <a:srgbClr val="2C2C2C"/>
                          </a:solidFill>
                          <a:latin typeface="Arial"/>
                          <a:ea typeface="Arial"/>
                          <a:cs typeface="Arial"/>
                          <a:sym typeface="Arial"/>
                        </a:rPr>
                        <a:t>Reduce mainframe license costs</a:t>
                      </a:r>
                      <a:endParaRPr sz="900" dirty="0">
                        <a:solidFill>
                          <a:srgbClr val="2C2C2C"/>
                        </a:solidFill>
                        <a:latin typeface="Arial"/>
                        <a:ea typeface="Arial"/>
                        <a:cs typeface="Arial"/>
                        <a:sym typeface="Arial"/>
                      </a:endParaRPr>
                    </a:p>
                    <a:p>
                      <a:pPr marL="127000" marR="0" lvl="0" indent="0" algn="ctr" rtl="0">
                        <a:lnSpc>
                          <a:spcPct val="100000"/>
                        </a:lnSpc>
                        <a:spcBef>
                          <a:spcPts val="0"/>
                        </a:spcBef>
                        <a:spcAft>
                          <a:spcPts val="0"/>
                        </a:spcAft>
                        <a:buNone/>
                      </a:pPr>
                      <a:endParaRPr sz="900" b="1" dirty="0">
                        <a:solidFill>
                          <a:srgbClr val="2C2C2C"/>
                        </a:solidFill>
                        <a:latin typeface="Arial"/>
                        <a:ea typeface="Arial"/>
                        <a:cs typeface="Arial"/>
                        <a:sym typeface="Arial"/>
                      </a:endParaRPr>
                    </a:p>
                  </a:txBody>
                  <a:tcPr marL="0" marR="0" marT="47000" marB="0">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950" u="none" strike="noStrike" cap="none" dirty="0">
                        <a:latin typeface="Times New Roman"/>
                        <a:ea typeface="Times New Roman"/>
                        <a:cs typeface="Times New Roman"/>
                        <a:sym typeface="Times New Roman"/>
                      </a:endParaRPr>
                    </a:p>
                    <a:p>
                      <a:pPr marL="389890" marR="0" lvl="0" indent="-165735" algn="l" rtl="0">
                        <a:lnSpc>
                          <a:spcPct val="100000"/>
                        </a:lnSpc>
                        <a:spcBef>
                          <a:spcPts val="5"/>
                        </a:spcBef>
                        <a:spcAft>
                          <a:spcPts val="0"/>
                        </a:spcAft>
                        <a:buClr>
                          <a:srgbClr val="2C2C2C"/>
                        </a:buClr>
                        <a:buSzPts val="900"/>
                        <a:buFont typeface="Arial"/>
                        <a:buChar char="•"/>
                      </a:pPr>
                      <a:r>
                        <a:rPr lang="en-GB" sz="900" dirty="0">
                          <a:solidFill>
                            <a:srgbClr val="2C2C2C"/>
                          </a:solidFill>
                          <a:latin typeface="Arial"/>
                          <a:ea typeface="Arial"/>
                          <a:cs typeface="Arial"/>
                          <a:sym typeface="Arial"/>
                        </a:rPr>
                        <a:t>Mainframe hardware required to host test environments</a:t>
                      </a:r>
                    </a:p>
                    <a:p>
                      <a:pPr marL="389890" marR="0" lvl="0" indent="-165735" algn="l" rtl="0">
                        <a:lnSpc>
                          <a:spcPct val="100000"/>
                        </a:lnSpc>
                        <a:spcBef>
                          <a:spcPts val="5"/>
                        </a:spcBef>
                        <a:spcAft>
                          <a:spcPts val="0"/>
                        </a:spcAft>
                        <a:buClr>
                          <a:srgbClr val="2C2C2C"/>
                        </a:buClr>
                        <a:buSzPts val="900"/>
                        <a:buFont typeface="Arial"/>
                        <a:buChar char="•"/>
                      </a:pPr>
                      <a:r>
                        <a:rPr lang="en-GB" sz="900" u="none" strike="noStrike" cap="none" dirty="0">
                          <a:solidFill>
                            <a:srgbClr val="2C2C2C"/>
                          </a:solidFill>
                          <a:latin typeface="Arial"/>
                          <a:ea typeface="Arial"/>
                          <a:cs typeface="Arial"/>
                          <a:sym typeface="Arial"/>
                        </a:rPr>
                        <a:t>Expensive mainframe licenses required for test activities</a:t>
                      </a:r>
                      <a:endParaRPr sz="900" dirty="0">
                        <a:solidFill>
                          <a:srgbClr val="2C2C2C"/>
                        </a:solidFill>
                        <a:latin typeface="Arial"/>
                        <a:ea typeface="Arial"/>
                        <a:cs typeface="Arial"/>
                        <a:sym typeface="Arial"/>
                      </a:endParaRPr>
                    </a:p>
                    <a:p>
                      <a:pPr marL="389890" marR="0" lvl="0" indent="-165735" algn="l" rtl="0">
                        <a:lnSpc>
                          <a:spcPct val="100000"/>
                        </a:lnSpc>
                        <a:spcBef>
                          <a:spcPts val="5"/>
                        </a:spcBef>
                        <a:spcAft>
                          <a:spcPts val="0"/>
                        </a:spcAft>
                        <a:buClr>
                          <a:srgbClr val="2C2C2C"/>
                        </a:buClr>
                        <a:buSzPts val="900"/>
                        <a:buFont typeface="Arial"/>
                        <a:buChar char="•"/>
                      </a:pPr>
                      <a:r>
                        <a:rPr lang="en-US" sz="900" dirty="0">
                          <a:solidFill>
                            <a:srgbClr val="2C2C2C"/>
                          </a:solidFill>
                          <a:latin typeface="Arial"/>
                          <a:ea typeface="Arial"/>
                          <a:cs typeface="Arial"/>
                          <a:sym typeface="Arial"/>
                        </a:rPr>
                        <a:t>Reliant on manual ticketing and handoffs between storage, mainframe, database and application teams</a:t>
                      </a:r>
                      <a:endParaRPr sz="900" dirty="0">
                        <a:solidFill>
                          <a:srgbClr val="2C2C2C"/>
                        </a:solidFill>
                        <a:latin typeface="Arial"/>
                        <a:ea typeface="Arial"/>
                        <a:cs typeface="Arial"/>
                        <a:sym typeface="Arial"/>
                      </a:endParaRPr>
                    </a:p>
                    <a:p>
                      <a:pPr marL="0" marR="0" lvl="0" indent="0" algn="l" rtl="0">
                        <a:lnSpc>
                          <a:spcPct val="100000"/>
                        </a:lnSpc>
                        <a:spcBef>
                          <a:spcPts val="5"/>
                        </a:spcBef>
                        <a:spcAft>
                          <a:spcPts val="0"/>
                        </a:spcAft>
                        <a:buNone/>
                      </a:pPr>
                      <a:endParaRPr sz="900" dirty="0">
                        <a:solidFill>
                          <a:srgbClr val="2C2C2C"/>
                        </a:solidFill>
                        <a:latin typeface="Arial"/>
                        <a:ea typeface="Arial"/>
                        <a:cs typeface="Arial"/>
                        <a:sym typeface="Arial"/>
                      </a:endParaRPr>
                    </a:p>
                    <a:p>
                      <a:pPr marL="457200" marR="0" lvl="0" indent="0" algn="l" rtl="0">
                        <a:lnSpc>
                          <a:spcPct val="100000"/>
                        </a:lnSpc>
                        <a:spcBef>
                          <a:spcPts val="5"/>
                        </a:spcBef>
                        <a:spcAft>
                          <a:spcPts val="0"/>
                        </a:spcAft>
                        <a:buNone/>
                      </a:pPr>
                      <a:endParaRPr sz="900" dirty="0">
                        <a:solidFill>
                          <a:srgbClr val="2C2C2C"/>
                        </a:solidFill>
                        <a:latin typeface="Arial"/>
                        <a:ea typeface="Arial"/>
                        <a:cs typeface="Arial"/>
                        <a:sym typeface="Arial"/>
                      </a:endParaRPr>
                    </a:p>
                  </a:txBody>
                  <a:tcPr marL="0" marR="0" marT="0" marB="0">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366395" marR="0" lvl="0" indent="-159385" algn="l" rtl="0">
                        <a:lnSpc>
                          <a:spcPct val="100000"/>
                        </a:lnSpc>
                        <a:spcBef>
                          <a:spcPts val="5"/>
                        </a:spcBef>
                        <a:spcAft>
                          <a:spcPts val="0"/>
                        </a:spcAft>
                        <a:buClr>
                          <a:srgbClr val="00B050"/>
                        </a:buClr>
                        <a:buSzPts val="1000"/>
                        <a:buFont typeface="Noto Sans Symbols"/>
                        <a:buChar char="✔"/>
                      </a:pPr>
                      <a:r>
                        <a:rPr lang="en-US" sz="900" dirty="0">
                          <a:solidFill>
                            <a:srgbClr val="2C2C2C"/>
                          </a:solidFill>
                          <a:latin typeface="Arial"/>
                          <a:ea typeface="Arial"/>
                          <a:cs typeface="Arial"/>
                          <a:sym typeface="Arial"/>
                        </a:rPr>
                        <a:t>Virtual </a:t>
                      </a:r>
                      <a:r>
                        <a:rPr lang="en-US" sz="900" dirty="0" err="1">
                          <a:solidFill>
                            <a:srgbClr val="2C2C2C"/>
                          </a:solidFill>
                          <a:latin typeface="Arial"/>
                          <a:ea typeface="Arial"/>
                          <a:cs typeface="Arial"/>
                          <a:sym typeface="Arial"/>
                        </a:rPr>
                        <a:t>PopUps</a:t>
                      </a:r>
                      <a:r>
                        <a:rPr lang="en-US" sz="900" dirty="0">
                          <a:solidFill>
                            <a:srgbClr val="2C2C2C"/>
                          </a:solidFill>
                          <a:latin typeface="Arial"/>
                          <a:ea typeface="Arial"/>
                          <a:cs typeface="Arial"/>
                          <a:sym typeface="Arial"/>
                        </a:rPr>
                        <a:t> can run on any x86 commodity hardware, saving </a:t>
                      </a:r>
                      <a:r>
                        <a:rPr lang="en-US" sz="900" dirty="0">
                          <a:solidFill>
                            <a:schemeClr val="accent1"/>
                          </a:solidFill>
                          <a:latin typeface="Arial"/>
                          <a:ea typeface="Arial"/>
                          <a:cs typeface="Arial"/>
                          <a:sym typeface="Arial"/>
                        </a:rPr>
                        <a:t>$</a:t>
                      </a:r>
                      <a:r>
                        <a:rPr lang="en-US" sz="900" dirty="0" err="1">
                          <a:solidFill>
                            <a:schemeClr val="accent1"/>
                          </a:solidFill>
                          <a:latin typeface="Arial"/>
                          <a:ea typeface="Arial"/>
                          <a:cs typeface="Arial"/>
                          <a:sym typeface="Arial"/>
                        </a:rPr>
                        <a:t>Ms</a:t>
                      </a:r>
                      <a:r>
                        <a:rPr lang="en-US" sz="900" dirty="0">
                          <a:solidFill>
                            <a:srgbClr val="2C2C2C"/>
                          </a:solidFill>
                          <a:latin typeface="Arial"/>
                          <a:ea typeface="Arial"/>
                          <a:cs typeface="Arial"/>
                          <a:sym typeface="Arial"/>
                        </a:rPr>
                        <a:t> per year</a:t>
                      </a:r>
                    </a:p>
                    <a:p>
                      <a:pPr marL="366395" marR="0" lvl="0" indent="-159385" algn="l" rtl="0">
                        <a:lnSpc>
                          <a:spcPct val="100000"/>
                        </a:lnSpc>
                        <a:spcBef>
                          <a:spcPts val="5"/>
                        </a:spcBef>
                        <a:spcAft>
                          <a:spcPts val="0"/>
                        </a:spcAft>
                        <a:buClr>
                          <a:srgbClr val="00B050"/>
                        </a:buClr>
                        <a:buSzPts val="1000"/>
                        <a:buFont typeface="Noto Sans Symbols"/>
                        <a:buChar char="✔"/>
                      </a:pPr>
                      <a:r>
                        <a:rPr lang="en-US" sz="900" dirty="0">
                          <a:solidFill>
                            <a:srgbClr val="2C2C2C"/>
                          </a:solidFill>
                          <a:latin typeface="Arial"/>
                          <a:ea typeface="Arial"/>
                          <a:cs typeface="Arial"/>
                          <a:sym typeface="Arial"/>
                        </a:rPr>
                        <a:t>Major cost savings, reduction in license costs and gain competitive advantage</a:t>
                      </a:r>
                      <a:endParaRPr sz="900" dirty="0">
                        <a:solidFill>
                          <a:srgbClr val="2C2C2C"/>
                        </a:solidFill>
                        <a:latin typeface="Arial"/>
                        <a:ea typeface="Arial"/>
                        <a:cs typeface="Arial"/>
                        <a:sym typeface="Arial"/>
                      </a:endParaRPr>
                    </a:p>
                    <a:p>
                      <a:pPr marL="366395" marR="0" lvl="0" indent="-159385" algn="l" rtl="0">
                        <a:lnSpc>
                          <a:spcPct val="100000"/>
                        </a:lnSpc>
                        <a:spcBef>
                          <a:spcPts val="5"/>
                        </a:spcBef>
                        <a:spcAft>
                          <a:spcPts val="0"/>
                        </a:spcAft>
                        <a:buClr>
                          <a:srgbClr val="00B050"/>
                        </a:buClr>
                        <a:buSzPts val="1000"/>
                        <a:buFont typeface="Noto Sans Symbols"/>
                        <a:buChar char="✔"/>
                      </a:pPr>
                      <a:r>
                        <a:rPr lang="en-US" sz="900" dirty="0">
                          <a:solidFill>
                            <a:srgbClr val="2C2C2C"/>
                          </a:solidFill>
                          <a:latin typeface="Arial"/>
                          <a:ea typeface="Arial"/>
                          <a:cs typeface="Arial"/>
                          <a:sym typeface="Arial"/>
                        </a:rPr>
                        <a:t>Unlimited number of mainframe test environments with PopUp &amp; Delphix with minimal storage footprint gives agility and accelerated time to market</a:t>
                      </a:r>
                      <a:endParaRPr sz="900" dirty="0">
                        <a:solidFill>
                          <a:srgbClr val="2C2C2C"/>
                        </a:solidFill>
                        <a:latin typeface="Arial"/>
                        <a:ea typeface="Arial"/>
                        <a:cs typeface="Arial"/>
                        <a:sym typeface="Arial"/>
                      </a:endParaRPr>
                    </a:p>
                  </a:txBody>
                  <a:tcPr marL="0" marR="0" marT="109850" marB="0">
                    <a:lnR w="19050" cap="flat" cmpd="sng">
                      <a:solidFill>
                        <a:srgbClr val="FFFFFF"/>
                      </a:solidFill>
                      <a:prstDash val="solid"/>
                      <a:round/>
                      <a:headEnd type="none" w="sm" len="sm"/>
                      <a:tailEnd type="none" w="sm" len="sm"/>
                    </a:lnR>
                    <a:lnT w="53975" cap="flat" cmpd="sng">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extLst>
                  <a:ext uri="{0D108BD9-81ED-4DB2-BD59-A6C34878D82A}">
                    <a16:rowId xmlns:a16="http://schemas.microsoft.com/office/drawing/2014/main" val="10003"/>
                  </a:ext>
                </a:extLst>
              </a:tr>
              <a:tr h="868430">
                <a:tc>
                  <a:txBody>
                    <a:bodyPr/>
                    <a:lstStyle/>
                    <a:p>
                      <a:pPr marL="127000" marR="0" lvl="0" indent="0" algn="l" rtl="0">
                        <a:lnSpc>
                          <a:spcPct val="100000"/>
                        </a:lnSpc>
                        <a:spcBef>
                          <a:spcPts val="0"/>
                        </a:spcBef>
                        <a:spcAft>
                          <a:spcPts val="0"/>
                        </a:spcAft>
                        <a:buNone/>
                      </a:pPr>
                      <a:r>
                        <a:rPr lang="en-GB" sz="1000" b="1" i="0" u="none" strike="noStrike" cap="none" dirty="0">
                          <a:solidFill>
                            <a:srgbClr val="2C2C2C"/>
                          </a:solidFill>
                          <a:latin typeface="Arial"/>
                          <a:ea typeface="Arial"/>
                          <a:cs typeface="Arial"/>
                          <a:sym typeface="Arial"/>
                        </a:rPr>
                        <a:t>Data compliance &amp; data masking</a:t>
                      </a:r>
                      <a:endParaRPr sz="1000" b="1" i="0" u="none" strike="noStrike" cap="none" dirty="0">
                        <a:solidFill>
                          <a:srgbClr val="2C2C2C"/>
                        </a:solidFill>
                        <a:latin typeface="Arial"/>
                        <a:ea typeface="Arial"/>
                        <a:cs typeface="Arial"/>
                        <a:sym typeface="Arial"/>
                      </a:endParaRPr>
                    </a:p>
                  </a:txBody>
                  <a:tcPr marL="0" marR="0" marT="45725" marB="0">
                    <a:lnL w="19050" cap="flat" cmpd="sng">
                      <a:solidFill>
                        <a:srgbClr val="FFFFFF"/>
                      </a:solidFill>
                      <a:prstDash val="solid"/>
                      <a:round/>
                      <a:headEnd type="none" w="sm" len="sm"/>
                      <a:tailEnd type="none" w="sm" len="sm"/>
                    </a:lnL>
                    <a:lnT w="53975" cap="flat" cmpd="sng" algn="ctr">
                      <a:solidFill>
                        <a:srgbClr val="D9D9D9"/>
                      </a:solidFill>
                      <a:prstDash val="solid"/>
                      <a:round/>
                      <a:headEnd type="none" w="sm" len="sm"/>
                      <a:tailEnd type="none" w="sm" len="sm"/>
                    </a:lnT>
                    <a:lnB w="53975" cap="flat" cmpd="sng" algn="ctr">
                      <a:solidFill>
                        <a:srgbClr val="D9D9D9"/>
                      </a:solidFill>
                      <a:prstDash val="solid"/>
                      <a:round/>
                      <a:headEnd type="none" w="sm" len="sm"/>
                      <a:tailEnd type="none" w="sm" len="sm"/>
                    </a:lnB>
                  </a:tcPr>
                </a:tc>
                <a:tc>
                  <a:txBody>
                    <a:bodyPr/>
                    <a:lstStyle/>
                    <a:p>
                      <a:pPr marL="298450" marR="0" lvl="0" indent="-1714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900" dirty="0">
                          <a:solidFill>
                            <a:srgbClr val="2C2C2C"/>
                          </a:solidFill>
                          <a:latin typeface="Arial"/>
                          <a:ea typeface="Arial"/>
                          <a:cs typeface="Arial"/>
                          <a:sym typeface="Arial"/>
                        </a:rPr>
                        <a:t>Fully data-compliant mainframe environments to meet regulatory requirements</a:t>
                      </a:r>
                    </a:p>
                  </a:txBody>
                  <a:tcPr marL="0" marR="0" marT="45725" marB="0">
                    <a:lnT w="53975" cap="flat" cmpd="sng" algn="ctr">
                      <a:solidFill>
                        <a:srgbClr val="D9D9D9"/>
                      </a:solidFill>
                      <a:prstDash val="solid"/>
                      <a:round/>
                      <a:headEnd type="none" w="sm" len="sm"/>
                      <a:tailEnd type="none" w="sm" len="sm"/>
                    </a:lnT>
                    <a:lnB w="53975" cap="flat" cmpd="sng" algn="ctr">
                      <a:solidFill>
                        <a:srgbClr val="D9D9D9"/>
                      </a:solidFill>
                      <a:prstDash val="solid"/>
                      <a:round/>
                      <a:headEnd type="none" w="sm" len="sm"/>
                      <a:tailEnd type="none" w="sm" len="sm"/>
                    </a:lnB>
                  </a:tcPr>
                </a:tc>
                <a:tc>
                  <a:txBody>
                    <a:bodyPr/>
                    <a:lstStyle/>
                    <a:p>
                      <a:pPr marL="389890" marR="193675" lvl="0" indent="-165100" algn="l" rtl="0">
                        <a:lnSpc>
                          <a:spcPct val="100000"/>
                        </a:lnSpc>
                        <a:spcBef>
                          <a:spcPts val="5"/>
                        </a:spcBef>
                        <a:spcAft>
                          <a:spcPts val="0"/>
                        </a:spcAft>
                        <a:buClr>
                          <a:srgbClr val="2C2C2C"/>
                        </a:buClr>
                        <a:buSzPts val="900"/>
                        <a:buFont typeface="Arial"/>
                        <a:buChar char="•"/>
                      </a:pPr>
                      <a:r>
                        <a:rPr lang="en-GB" sz="900" dirty="0">
                          <a:solidFill>
                            <a:srgbClr val="2C2C2C"/>
                          </a:solidFill>
                          <a:latin typeface="Arial"/>
                          <a:ea typeface="Arial"/>
                          <a:cs typeface="Arial"/>
                          <a:sym typeface="Arial"/>
                        </a:rPr>
                        <a:t>Data masking processes are non-existent. There is no secure way of copying prod data from the mainframe without compromising sensitive data</a:t>
                      </a:r>
                      <a:endParaRPr sz="900" dirty="0">
                        <a:solidFill>
                          <a:srgbClr val="2C2C2C"/>
                        </a:solidFill>
                        <a:latin typeface="Arial"/>
                        <a:ea typeface="Arial"/>
                        <a:cs typeface="Arial"/>
                        <a:sym typeface="Arial"/>
                      </a:endParaRPr>
                    </a:p>
                  </a:txBody>
                  <a:tcPr marL="0" marR="0" marT="78750" marB="0">
                    <a:lnT w="53975" cap="flat" cmpd="sng" algn="ctr">
                      <a:solidFill>
                        <a:srgbClr val="D9D9D9"/>
                      </a:solidFill>
                      <a:prstDash val="solid"/>
                      <a:round/>
                      <a:headEnd type="none" w="sm" len="sm"/>
                      <a:tailEnd type="none" w="sm" len="sm"/>
                    </a:lnT>
                    <a:lnB w="53975" cap="flat" cmpd="sng" algn="ctr">
                      <a:solidFill>
                        <a:srgbClr val="D9D9D9"/>
                      </a:solidFill>
                      <a:prstDash val="solid"/>
                      <a:round/>
                      <a:headEnd type="none" w="sm" len="sm"/>
                      <a:tailEnd type="none" w="sm" len="sm"/>
                    </a:lnB>
                  </a:tcPr>
                </a:tc>
                <a:tc>
                  <a:txBody>
                    <a:bodyPr/>
                    <a:lstStyle/>
                    <a:p>
                      <a:pPr marL="366395" marR="0" lvl="0" indent="-159385" algn="l" rtl="0">
                        <a:lnSpc>
                          <a:spcPct val="100000"/>
                        </a:lnSpc>
                        <a:spcBef>
                          <a:spcPts val="5"/>
                        </a:spcBef>
                        <a:spcAft>
                          <a:spcPts val="0"/>
                        </a:spcAft>
                        <a:buClr>
                          <a:srgbClr val="00B050"/>
                        </a:buClr>
                        <a:buSzPts val="1000"/>
                        <a:buFont typeface="Noto Sans Symbols"/>
                        <a:buChar char="✔"/>
                      </a:pPr>
                      <a:r>
                        <a:rPr lang="en-GB" sz="900" dirty="0">
                          <a:solidFill>
                            <a:srgbClr val="2C2C2C"/>
                          </a:solidFill>
                          <a:latin typeface="Arial"/>
                          <a:ea typeface="Arial"/>
                          <a:cs typeface="Arial"/>
                          <a:sym typeface="Arial"/>
                        </a:rPr>
                        <a:t>Data masking performed within ‘prod zone’ to ensure data security</a:t>
                      </a:r>
                    </a:p>
                    <a:p>
                      <a:pPr marL="366395" marR="0" lvl="0" indent="-159385" algn="l" rtl="0">
                        <a:lnSpc>
                          <a:spcPct val="100000"/>
                        </a:lnSpc>
                        <a:spcBef>
                          <a:spcPts val="5"/>
                        </a:spcBef>
                        <a:spcAft>
                          <a:spcPts val="0"/>
                        </a:spcAft>
                        <a:buClr>
                          <a:srgbClr val="00B050"/>
                        </a:buClr>
                        <a:buSzPts val="1000"/>
                        <a:buFont typeface="Noto Sans Symbols"/>
                        <a:buChar char="✔"/>
                      </a:pPr>
                      <a:r>
                        <a:rPr lang="en-GB" sz="900" dirty="0">
                          <a:solidFill>
                            <a:srgbClr val="2C2C2C"/>
                          </a:solidFill>
                          <a:latin typeface="Arial"/>
                          <a:ea typeface="Arial"/>
                          <a:cs typeface="Arial"/>
                          <a:sym typeface="Arial"/>
                        </a:rPr>
                        <a:t>Data masing controlled by APIs and integrated into existing automated environment provisioning processes</a:t>
                      </a:r>
                    </a:p>
                    <a:p>
                      <a:pPr marL="366395" marR="0" lvl="0" indent="-159385" algn="l" rtl="0">
                        <a:lnSpc>
                          <a:spcPct val="100000"/>
                        </a:lnSpc>
                        <a:spcBef>
                          <a:spcPts val="5"/>
                        </a:spcBef>
                        <a:spcAft>
                          <a:spcPts val="0"/>
                        </a:spcAft>
                        <a:buClr>
                          <a:srgbClr val="00B050"/>
                        </a:buClr>
                        <a:buSzPts val="1000"/>
                        <a:buFont typeface="Noto Sans Symbols"/>
                        <a:buChar char="✔"/>
                      </a:pPr>
                      <a:r>
                        <a:rPr lang="en-GB" sz="900" dirty="0">
                          <a:solidFill>
                            <a:srgbClr val="2C2C2C"/>
                          </a:solidFill>
                          <a:latin typeface="Arial"/>
                          <a:ea typeface="Arial"/>
                          <a:cs typeface="Arial"/>
                          <a:sym typeface="Arial"/>
                        </a:rPr>
                        <a:t>Referential integrity maintained across masked data to ensure business logic can be tested</a:t>
                      </a:r>
                      <a:endParaRPr sz="900" dirty="0">
                        <a:solidFill>
                          <a:srgbClr val="2C2C2C"/>
                        </a:solidFill>
                        <a:latin typeface="Arial"/>
                        <a:ea typeface="Arial"/>
                        <a:cs typeface="Arial"/>
                        <a:sym typeface="Arial"/>
                      </a:endParaRPr>
                    </a:p>
                  </a:txBody>
                  <a:tcPr marL="0" marR="0" marT="4450" marB="0">
                    <a:lnR w="19050" cap="flat" cmpd="sng">
                      <a:solidFill>
                        <a:srgbClr val="FFFFFF"/>
                      </a:solidFill>
                      <a:prstDash val="solid"/>
                      <a:round/>
                      <a:headEnd type="none" w="sm" len="sm"/>
                      <a:tailEnd type="none" w="sm" len="sm"/>
                    </a:lnR>
                    <a:lnT w="53975" cap="flat" cmpd="sng" algn="ctr">
                      <a:solidFill>
                        <a:srgbClr val="D9D9D9"/>
                      </a:solidFill>
                      <a:prstDash val="solid"/>
                      <a:round/>
                      <a:headEnd type="none" w="sm" len="sm"/>
                      <a:tailEnd type="none" w="sm" len="sm"/>
                    </a:lnT>
                    <a:lnB w="53975" cap="flat" cmpd="sng" algn="ctr">
                      <a:solidFill>
                        <a:srgbClr val="D9D9D9"/>
                      </a:solidFill>
                      <a:prstDash val="solid"/>
                      <a:round/>
                      <a:headEnd type="none" w="sm" len="sm"/>
                      <a:tailEnd type="none" w="sm" len="sm"/>
                    </a:lnB>
                  </a:tcPr>
                </a:tc>
                <a:extLst>
                  <a:ext uri="{0D108BD9-81ED-4DB2-BD59-A6C34878D82A}">
                    <a16:rowId xmlns:a16="http://schemas.microsoft.com/office/drawing/2014/main" val="1734585873"/>
                  </a:ext>
                </a:extLst>
              </a:tr>
              <a:tr h="868430">
                <a:tc>
                  <a:txBody>
                    <a:bodyPr/>
                    <a:lstStyle/>
                    <a:p>
                      <a:pPr marL="127000" marR="0" lvl="0" indent="0" algn="l" rtl="0">
                        <a:lnSpc>
                          <a:spcPct val="100000"/>
                        </a:lnSpc>
                        <a:spcBef>
                          <a:spcPts val="0"/>
                        </a:spcBef>
                        <a:spcAft>
                          <a:spcPts val="0"/>
                        </a:spcAft>
                        <a:buNone/>
                      </a:pPr>
                      <a:r>
                        <a:rPr lang="en-US" sz="1000" b="1" dirty="0">
                          <a:solidFill>
                            <a:srgbClr val="2C2C2C"/>
                          </a:solidFill>
                          <a:latin typeface="Arial"/>
                          <a:ea typeface="Arial"/>
                          <a:cs typeface="Arial"/>
                          <a:sym typeface="Arial"/>
                        </a:rPr>
                        <a:t>End-user </a:t>
                      </a:r>
                      <a:r>
                        <a:rPr lang="en-US" sz="1000" b="1" u="none" strike="noStrike" cap="none" dirty="0">
                          <a:solidFill>
                            <a:srgbClr val="2C2C2C"/>
                          </a:solidFill>
                          <a:latin typeface="Arial"/>
                          <a:ea typeface="Arial"/>
                          <a:cs typeface="Arial"/>
                          <a:sym typeface="Arial"/>
                        </a:rPr>
                        <a:t>Self-Service</a:t>
                      </a:r>
                      <a:endParaRPr sz="1000" u="none" strike="noStrike" cap="none" dirty="0">
                        <a:latin typeface="Arial"/>
                        <a:ea typeface="Arial"/>
                        <a:cs typeface="Arial"/>
                        <a:sym typeface="Arial"/>
                      </a:endParaRPr>
                    </a:p>
                  </a:txBody>
                  <a:tcPr marL="0" marR="0" marT="45725" marB="0">
                    <a:lnL w="19050" cap="flat" cmpd="sng">
                      <a:solidFill>
                        <a:srgbClr val="FFFFFF"/>
                      </a:solidFill>
                      <a:prstDash val="solid"/>
                      <a:round/>
                      <a:headEnd type="none" w="sm" len="sm"/>
                      <a:tailEnd type="none" w="sm" len="sm"/>
                    </a:lnL>
                    <a:lnT w="53975" cap="flat" cmpd="sng" algn="ctr">
                      <a:solidFill>
                        <a:srgbClr val="D9D9D9"/>
                      </a:solidFill>
                      <a:prstDash val="solid"/>
                      <a:round/>
                      <a:headEnd type="none" w="sm" len="sm"/>
                      <a:tailEnd type="none" w="sm" len="sm"/>
                    </a:lnT>
                    <a:lnB w="53975" cap="flat" cmpd="sng" algn="ctr">
                      <a:solidFill>
                        <a:srgbClr val="D9D9D9"/>
                      </a:solidFill>
                      <a:prstDash val="solid"/>
                      <a:round/>
                      <a:headEnd type="none" w="sm" len="sm"/>
                      <a:tailEnd type="none" w="sm" len="sm"/>
                    </a:lnB>
                  </a:tcPr>
                </a:tc>
                <a:tc>
                  <a:txBody>
                    <a:bodyPr/>
                    <a:lstStyle/>
                    <a:p>
                      <a:pPr marL="457200" marR="193675" lvl="0" indent="0" algn="l" rtl="0">
                        <a:spcBef>
                          <a:spcPts val="5"/>
                        </a:spcBef>
                        <a:spcAft>
                          <a:spcPts val="0"/>
                        </a:spcAft>
                        <a:buNone/>
                      </a:pPr>
                      <a:endParaRPr sz="900" dirty="0">
                        <a:solidFill>
                          <a:srgbClr val="2C2C2C"/>
                        </a:solidFill>
                        <a:latin typeface="Arial"/>
                        <a:ea typeface="Arial"/>
                        <a:cs typeface="Arial"/>
                        <a:sym typeface="Arial"/>
                      </a:endParaRPr>
                    </a:p>
                    <a:p>
                      <a:pPr marL="389890" marR="0" lvl="0" indent="-165735" algn="l" rtl="0">
                        <a:lnSpc>
                          <a:spcPct val="100000"/>
                        </a:lnSpc>
                        <a:spcBef>
                          <a:spcPts val="5"/>
                        </a:spcBef>
                        <a:spcAft>
                          <a:spcPts val="0"/>
                        </a:spcAft>
                        <a:buClr>
                          <a:srgbClr val="2C2C2C"/>
                        </a:buClr>
                        <a:buSzPts val="900"/>
                        <a:buChar char="•"/>
                      </a:pPr>
                      <a:r>
                        <a:rPr lang="en-US" sz="900" dirty="0">
                          <a:solidFill>
                            <a:srgbClr val="2C2C2C"/>
                          </a:solidFill>
                          <a:latin typeface="Arial"/>
                          <a:ea typeface="Arial"/>
                          <a:cs typeface="Arial"/>
                          <a:sym typeface="Arial"/>
                        </a:rPr>
                        <a:t>Reduce risk of </a:t>
                      </a:r>
                      <a:r>
                        <a:rPr lang="en-GB" sz="900" dirty="0">
                          <a:solidFill>
                            <a:srgbClr val="2C2C2C"/>
                          </a:solidFill>
                          <a:latin typeface="Arial"/>
                          <a:ea typeface="Arial"/>
                          <a:cs typeface="Arial"/>
                          <a:sym typeface="Arial"/>
                        </a:rPr>
                        <a:t>users not having access to a mainframe test environment</a:t>
                      </a:r>
                      <a:endParaRPr sz="900" dirty="0">
                        <a:solidFill>
                          <a:srgbClr val="2C2C2C"/>
                        </a:solidFill>
                        <a:latin typeface="Arial"/>
                        <a:ea typeface="Arial"/>
                        <a:cs typeface="Arial"/>
                        <a:sym typeface="Arial"/>
                      </a:endParaRPr>
                    </a:p>
                  </a:txBody>
                  <a:tcPr marL="0" marR="0" marT="45725" marB="0">
                    <a:lnT w="53975" cap="flat" cmpd="sng" algn="ctr">
                      <a:solidFill>
                        <a:srgbClr val="D9D9D9"/>
                      </a:solidFill>
                      <a:prstDash val="solid"/>
                      <a:round/>
                      <a:headEnd type="none" w="sm" len="sm"/>
                      <a:tailEnd type="none" w="sm" len="sm"/>
                    </a:lnT>
                    <a:lnB w="53975" cap="flat" cmpd="sng" algn="ctr">
                      <a:solidFill>
                        <a:srgbClr val="D9D9D9"/>
                      </a:solidFill>
                      <a:prstDash val="solid"/>
                      <a:round/>
                      <a:headEnd type="none" w="sm" len="sm"/>
                      <a:tailEnd type="none" w="sm" len="sm"/>
                    </a:lnB>
                  </a:tcPr>
                </a:tc>
                <a:tc>
                  <a:txBody>
                    <a:bodyPr/>
                    <a:lstStyle/>
                    <a:p>
                      <a:pPr marL="457200" marR="256540" lvl="0" indent="0" algn="l" rtl="0">
                        <a:lnSpc>
                          <a:spcPct val="100000"/>
                        </a:lnSpc>
                        <a:spcBef>
                          <a:spcPts val="0"/>
                        </a:spcBef>
                        <a:spcAft>
                          <a:spcPts val="0"/>
                        </a:spcAft>
                        <a:buNone/>
                      </a:pPr>
                      <a:endParaRPr sz="900" dirty="0">
                        <a:solidFill>
                          <a:srgbClr val="2C2C2C"/>
                        </a:solidFill>
                        <a:latin typeface="Arial"/>
                        <a:ea typeface="Arial"/>
                        <a:cs typeface="Arial"/>
                        <a:sym typeface="Arial"/>
                      </a:endParaRPr>
                    </a:p>
                    <a:p>
                      <a:pPr marL="389890" marR="193675" lvl="0" indent="-165100" algn="l" rtl="0">
                        <a:lnSpc>
                          <a:spcPct val="100000"/>
                        </a:lnSpc>
                        <a:spcBef>
                          <a:spcPts val="5"/>
                        </a:spcBef>
                        <a:spcAft>
                          <a:spcPts val="0"/>
                        </a:spcAft>
                        <a:buClr>
                          <a:srgbClr val="2C2C2C"/>
                        </a:buClr>
                        <a:buSzPts val="900"/>
                        <a:buChar char="•"/>
                      </a:pPr>
                      <a:r>
                        <a:rPr lang="en-US" sz="900" dirty="0">
                          <a:solidFill>
                            <a:srgbClr val="2C2C2C"/>
                          </a:solidFill>
                          <a:latin typeface="Arial"/>
                          <a:ea typeface="Arial"/>
                          <a:cs typeface="Arial"/>
                          <a:sym typeface="Arial"/>
                        </a:rPr>
                        <a:t>Manual DBA / mainframe admin operations overhead</a:t>
                      </a:r>
                      <a:endParaRPr sz="900" dirty="0">
                        <a:solidFill>
                          <a:srgbClr val="2C2C2C"/>
                        </a:solidFill>
                        <a:latin typeface="Arial"/>
                        <a:ea typeface="Arial"/>
                        <a:cs typeface="Arial"/>
                        <a:sym typeface="Arial"/>
                      </a:endParaRPr>
                    </a:p>
                    <a:p>
                      <a:pPr marL="389890" marR="193675" lvl="0" indent="-165100" algn="l" rtl="0">
                        <a:lnSpc>
                          <a:spcPct val="100000"/>
                        </a:lnSpc>
                        <a:spcBef>
                          <a:spcPts val="5"/>
                        </a:spcBef>
                        <a:spcAft>
                          <a:spcPts val="0"/>
                        </a:spcAft>
                        <a:buClr>
                          <a:srgbClr val="2C2C2C"/>
                        </a:buClr>
                        <a:buSzPts val="900"/>
                        <a:buChar char="•"/>
                      </a:pPr>
                      <a:r>
                        <a:rPr lang="en-US" sz="900" dirty="0">
                          <a:solidFill>
                            <a:srgbClr val="2C2C2C"/>
                          </a:solidFill>
                          <a:latin typeface="Arial"/>
                          <a:ea typeface="Arial"/>
                          <a:cs typeface="Arial"/>
                          <a:sym typeface="Arial"/>
                        </a:rPr>
                        <a:t>Lack of agility for mainframe consumers</a:t>
                      </a:r>
                      <a:endParaRPr sz="900" dirty="0">
                        <a:solidFill>
                          <a:srgbClr val="2C2C2C"/>
                        </a:solidFill>
                        <a:latin typeface="Arial"/>
                        <a:ea typeface="Arial"/>
                        <a:cs typeface="Arial"/>
                        <a:sym typeface="Arial"/>
                      </a:endParaRPr>
                    </a:p>
                    <a:p>
                      <a:pPr marL="389890" marR="193675" lvl="0" indent="-165100" algn="l" rtl="0">
                        <a:lnSpc>
                          <a:spcPct val="100000"/>
                        </a:lnSpc>
                        <a:spcBef>
                          <a:spcPts val="5"/>
                        </a:spcBef>
                        <a:spcAft>
                          <a:spcPts val="0"/>
                        </a:spcAft>
                        <a:buClr>
                          <a:srgbClr val="2C2C2C"/>
                        </a:buClr>
                        <a:buSzPts val="900"/>
                        <a:buFont typeface="Arial"/>
                        <a:buChar char="•"/>
                      </a:pPr>
                      <a:r>
                        <a:rPr lang="en-US" sz="900" dirty="0">
                          <a:solidFill>
                            <a:srgbClr val="2C2C2C"/>
                          </a:solidFill>
                          <a:latin typeface="Arial"/>
                          <a:ea typeface="Arial"/>
                          <a:cs typeface="Arial"/>
                          <a:sym typeface="Arial"/>
                        </a:rPr>
                        <a:t>lack of automation due to resource, capability and complexity</a:t>
                      </a:r>
                      <a:endParaRPr sz="900" dirty="0">
                        <a:solidFill>
                          <a:srgbClr val="2C2C2C"/>
                        </a:solidFill>
                        <a:latin typeface="Arial"/>
                        <a:ea typeface="Arial"/>
                        <a:cs typeface="Arial"/>
                        <a:sym typeface="Arial"/>
                      </a:endParaRPr>
                    </a:p>
                  </a:txBody>
                  <a:tcPr marL="0" marR="0" marT="78750" marB="0">
                    <a:lnT w="53975" cap="flat" cmpd="sng" algn="ctr">
                      <a:solidFill>
                        <a:srgbClr val="D9D9D9"/>
                      </a:solidFill>
                      <a:prstDash val="solid"/>
                      <a:round/>
                      <a:headEnd type="none" w="sm" len="sm"/>
                      <a:tailEnd type="none" w="sm" len="sm"/>
                    </a:lnT>
                    <a:lnB w="53975" cap="flat" cmpd="sng" algn="ctr">
                      <a:solidFill>
                        <a:srgbClr val="D9D9D9"/>
                      </a:solidFill>
                      <a:prstDash val="solid"/>
                      <a:round/>
                      <a:headEnd type="none" w="sm" len="sm"/>
                      <a:tailEnd type="none" w="sm" len="sm"/>
                    </a:lnB>
                  </a:tcPr>
                </a:tc>
                <a:tc>
                  <a:txBody>
                    <a:bodyPr/>
                    <a:lstStyle/>
                    <a:p>
                      <a:pPr marL="366395" marR="0" lvl="0" indent="-159385" algn="l" rtl="0">
                        <a:lnSpc>
                          <a:spcPct val="100000"/>
                        </a:lnSpc>
                        <a:spcBef>
                          <a:spcPts val="5"/>
                        </a:spcBef>
                        <a:spcAft>
                          <a:spcPts val="0"/>
                        </a:spcAft>
                        <a:buClr>
                          <a:srgbClr val="00B050"/>
                        </a:buClr>
                        <a:buSzPts val="1000"/>
                        <a:buFont typeface="Noto Sans Symbols"/>
                        <a:buChar char="✔"/>
                      </a:pPr>
                      <a:r>
                        <a:rPr lang="en-US" sz="900" dirty="0">
                          <a:solidFill>
                            <a:srgbClr val="2C2C2C"/>
                          </a:solidFill>
                          <a:latin typeface="Arial"/>
                          <a:ea typeface="Arial"/>
                          <a:cs typeface="Arial"/>
                          <a:sym typeface="Arial"/>
                        </a:rPr>
                        <a:t>Self-service capability to control access to desired consumers</a:t>
                      </a:r>
                    </a:p>
                    <a:p>
                      <a:pPr marL="366395" marR="0" lvl="0" indent="-159385" algn="l" rtl="0">
                        <a:lnSpc>
                          <a:spcPct val="100000"/>
                        </a:lnSpc>
                        <a:spcBef>
                          <a:spcPts val="5"/>
                        </a:spcBef>
                        <a:spcAft>
                          <a:spcPts val="0"/>
                        </a:spcAft>
                        <a:buClr>
                          <a:srgbClr val="00B050"/>
                        </a:buClr>
                        <a:buSzPts val="1000"/>
                        <a:buFont typeface="Noto Sans Symbols"/>
                        <a:buChar char="✔"/>
                      </a:pPr>
                      <a:r>
                        <a:rPr lang="en-GB" sz="900" dirty="0">
                          <a:solidFill>
                            <a:srgbClr val="2C2C2C"/>
                          </a:solidFill>
                          <a:latin typeface="Arial"/>
                          <a:ea typeface="Arial"/>
                          <a:cs typeface="Arial"/>
                          <a:sym typeface="Arial"/>
                        </a:rPr>
                        <a:t>Ability to deliver tailored, streamlined mainframe test environments based on the user requirements, with low resource usage</a:t>
                      </a:r>
                    </a:p>
                    <a:p>
                      <a:pPr marL="366395" marR="0" lvl="0" indent="-159385" algn="l" rtl="0">
                        <a:lnSpc>
                          <a:spcPct val="100000"/>
                        </a:lnSpc>
                        <a:spcBef>
                          <a:spcPts val="5"/>
                        </a:spcBef>
                        <a:spcAft>
                          <a:spcPts val="0"/>
                        </a:spcAft>
                        <a:buClr>
                          <a:srgbClr val="00B050"/>
                        </a:buClr>
                        <a:buSzPts val="1000"/>
                        <a:buFont typeface="Noto Sans Symbols"/>
                        <a:buChar char="✔"/>
                      </a:pPr>
                      <a:r>
                        <a:rPr lang="en-GB" sz="900" dirty="0">
                          <a:solidFill>
                            <a:srgbClr val="2C2C2C"/>
                          </a:solidFill>
                          <a:latin typeface="Arial"/>
                          <a:ea typeface="Arial"/>
                          <a:cs typeface="Arial"/>
                          <a:sym typeface="Arial"/>
                        </a:rPr>
                        <a:t>Ability to rewind and roll forward Virtual </a:t>
                      </a:r>
                      <a:r>
                        <a:rPr lang="en-GB" sz="900" dirty="0" err="1">
                          <a:solidFill>
                            <a:srgbClr val="2C2C2C"/>
                          </a:solidFill>
                          <a:latin typeface="Arial"/>
                          <a:ea typeface="Arial"/>
                          <a:cs typeface="Arial"/>
                          <a:sym typeface="Arial"/>
                        </a:rPr>
                        <a:t>PopUps</a:t>
                      </a:r>
                      <a:r>
                        <a:rPr lang="en-GB" sz="900" dirty="0">
                          <a:solidFill>
                            <a:srgbClr val="2C2C2C"/>
                          </a:solidFill>
                          <a:latin typeface="Arial"/>
                          <a:ea typeface="Arial"/>
                          <a:cs typeface="Arial"/>
                          <a:sym typeface="Arial"/>
                        </a:rPr>
                        <a:t> to a given point in time</a:t>
                      </a:r>
                      <a:endParaRPr sz="900" dirty="0">
                        <a:solidFill>
                          <a:srgbClr val="2C2C2C"/>
                        </a:solidFill>
                        <a:latin typeface="Arial"/>
                        <a:ea typeface="Arial"/>
                        <a:cs typeface="Arial"/>
                        <a:sym typeface="Arial"/>
                      </a:endParaRPr>
                    </a:p>
                  </a:txBody>
                  <a:tcPr marL="0" marR="0" marT="4450" marB="0">
                    <a:lnR w="19050" cap="flat" cmpd="sng">
                      <a:solidFill>
                        <a:srgbClr val="FFFFFF"/>
                      </a:solidFill>
                      <a:prstDash val="solid"/>
                      <a:round/>
                      <a:headEnd type="none" w="sm" len="sm"/>
                      <a:tailEnd type="none" w="sm" len="sm"/>
                    </a:lnR>
                    <a:lnT w="53975" cap="flat" cmpd="sng" algn="ctr">
                      <a:solidFill>
                        <a:srgbClr val="D9D9D9"/>
                      </a:solidFill>
                      <a:prstDash val="solid"/>
                      <a:round/>
                      <a:headEnd type="none" w="sm" len="sm"/>
                      <a:tailEnd type="none" w="sm" len="sm"/>
                    </a:lnT>
                    <a:lnB w="53975" cap="flat" cmpd="sng" algn="ctr">
                      <a:solidFill>
                        <a:srgbClr val="D9D9D9"/>
                      </a:solidFill>
                      <a:prstDash val="solid"/>
                      <a:round/>
                      <a:headEnd type="none" w="sm" len="sm"/>
                      <a:tailEnd type="none" w="sm" len="sm"/>
                    </a:lnB>
                  </a:tcPr>
                </a:tc>
                <a:extLst>
                  <a:ext uri="{0D108BD9-81ED-4DB2-BD59-A6C34878D82A}">
                    <a16:rowId xmlns:a16="http://schemas.microsoft.com/office/drawing/2014/main" val="1652878153"/>
                  </a:ext>
                </a:extLst>
              </a:tr>
              <a:tr h="868430">
                <a:tc>
                  <a:txBody>
                    <a:bodyPr/>
                    <a:lstStyle/>
                    <a:p>
                      <a:pPr marL="127000" marR="0" lvl="0" indent="0" algn="l" rtl="0">
                        <a:lnSpc>
                          <a:spcPct val="100000"/>
                        </a:lnSpc>
                        <a:spcBef>
                          <a:spcPts val="0"/>
                        </a:spcBef>
                        <a:spcAft>
                          <a:spcPts val="0"/>
                        </a:spcAft>
                        <a:buNone/>
                      </a:pPr>
                      <a:r>
                        <a:rPr lang="en-GB" sz="1000" b="1" i="0" u="none" strike="noStrike" cap="none" dirty="0">
                          <a:solidFill>
                            <a:srgbClr val="2C2C2C"/>
                          </a:solidFill>
                          <a:latin typeface="Arial"/>
                          <a:ea typeface="Arial"/>
                          <a:cs typeface="Arial"/>
                          <a:sym typeface="Arial"/>
                        </a:rPr>
                        <a:t>Mainframe in the Cloud</a:t>
                      </a:r>
                      <a:endParaRPr sz="1000" b="1" i="0" u="none" strike="noStrike" cap="none" dirty="0">
                        <a:solidFill>
                          <a:srgbClr val="2C2C2C"/>
                        </a:solidFill>
                        <a:latin typeface="Arial"/>
                        <a:ea typeface="Arial"/>
                        <a:cs typeface="Arial"/>
                        <a:sym typeface="Arial"/>
                      </a:endParaRPr>
                    </a:p>
                  </a:txBody>
                  <a:tcPr marL="0" marR="0" marT="45725" marB="0">
                    <a:lnL w="19050" cap="flat" cmpd="sng">
                      <a:solidFill>
                        <a:srgbClr val="FFFFFF"/>
                      </a:solidFill>
                      <a:prstDash val="solid"/>
                      <a:round/>
                      <a:headEnd type="none" w="sm" len="sm"/>
                      <a:tailEnd type="none" w="sm" len="sm"/>
                    </a:lnL>
                    <a:lnT w="53975" cap="flat" cmpd="sng" algn="ctr">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298450" marR="0" lvl="0" indent="-1714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900" dirty="0" err="1">
                          <a:solidFill>
                            <a:srgbClr val="2C2C2C"/>
                          </a:solidFill>
                          <a:latin typeface="Arial"/>
                          <a:ea typeface="Arial"/>
                          <a:cs typeface="Arial"/>
                          <a:sym typeface="Arial"/>
                        </a:rPr>
                        <a:t>Modernise</a:t>
                      </a:r>
                      <a:r>
                        <a:rPr lang="en-US" sz="900" dirty="0">
                          <a:solidFill>
                            <a:srgbClr val="2C2C2C"/>
                          </a:solidFill>
                          <a:latin typeface="Arial"/>
                          <a:ea typeface="Arial"/>
                          <a:cs typeface="Arial"/>
                          <a:sym typeface="Arial"/>
                        </a:rPr>
                        <a:t> your org strategy with mainframe in the cloud, reducing total cost of ownership</a:t>
                      </a:r>
                    </a:p>
                  </a:txBody>
                  <a:tcPr marL="0" marR="0" marT="45725" marB="0">
                    <a:lnT w="53975" cap="flat" cmpd="sng" algn="ctr">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389890" marR="193675" lvl="0" indent="-165100" algn="l" rtl="0">
                        <a:lnSpc>
                          <a:spcPct val="100000"/>
                        </a:lnSpc>
                        <a:spcBef>
                          <a:spcPts val="5"/>
                        </a:spcBef>
                        <a:spcAft>
                          <a:spcPts val="0"/>
                        </a:spcAft>
                        <a:buClr>
                          <a:srgbClr val="2C2C2C"/>
                        </a:buClr>
                        <a:buSzPts val="900"/>
                        <a:buFont typeface="Arial"/>
                        <a:buChar char="•"/>
                      </a:pPr>
                      <a:r>
                        <a:rPr lang="en-GB" sz="900" dirty="0">
                          <a:solidFill>
                            <a:srgbClr val="2C2C2C"/>
                          </a:solidFill>
                          <a:latin typeface="Arial"/>
                          <a:ea typeface="Arial"/>
                          <a:cs typeface="Arial"/>
                          <a:sym typeface="Arial"/>
                        </a:rPr>
                        <a:t>Mainframe test environments take up valuable MIPS</a:t>
                      </a:r>
                    </a:p>
                    <a:p>
                      <a:pPr marL="389890" marR="193675" lvl="0" indent="-165100" algn="l" rtl="0">
                        <a:lnSpc>
                          <a:spcPct val="100000"/>
                        </a:lnSpc>
                        <a:spcBef>
                          <a:spcPts val="5"/>
                        </a:spcBef>
                        <a:spcAft>
                          <a:spcPts val="0"/>
                        </a:spcAft>
                        <a:buClr>
                          <a:srgbClr val="2C2C2C"/>
                        </a:buClr>
                        <a:buSzPts val="900"/>
                        <a:buFont typeface="Arial"/>
                        <a:buChar char="•"/>
                      </a:pPr>
                      <a:r>
                        <a:rPr lang="en-GB" sz="900" dirty="0">
                          <a:solidFill>
                            <a:srgbClr val="2C2C2C"/>
                          </a:solidFill>
                          <a:latin typeface="Arial"/>
                          <a:ea typeface="Arial"/>
                          <a:cs typeface="Arial"/>
                          <a:sym typeface="Arial"/>
                        </a:rPr>
                        <a:t>No flexibility in terms of numbers or size of mainframe test environments</a:t>
                      </a:r>
                      <a:endParaRPr sz="900" dirty="0">
                        <a:solidFill>
                          <a:srgbClr val="2C2C2C"/>
                        </a:solidFill>
                        <a:latin typeface="Arial"/>
                        <a:ea typeface="Arial"/>
                        <a:cs typeface="Arial"/>
                        <a:sym typeface="Arial"/>
                      </a:endParaRPr>
                    </a:p>
                  </a:txBody>
                  <a:tcPr marL="0" marR="0" marT="78750" marB="0">
                    <a:lnT w="53975" cap="flat" cmpd="sng" algn="ctr">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tc>
                  <a:txBody>
                    <a:bodyPr/>
                    <a:lstStyle/>
                    <a:p>
                      <a:pPr marL="366395" marR="0" lvl="0" indent="-159385" algn="l" rtl="0">
                        <a:lnSpc>
                          <a:spcPct val="100000"/>
                        </a:lnSpc>
                        <a:spcBef>
                          <a:spcPts val="5"/>
                        </a:spcBef>
                        <a:spcAft>
                          <a:spcPts val="0"/>
                        </a:spcAft>
                        <a:buClr>
                          <a:srgbClr val="00B050"/>
                        </a:buClr>
                        <a:buSzPts val="1000"/>
                        <a:buFont typeface="Noto Sans Symbols"/>
                        <a:buChar char="✔"/>
                      </a:pPr>
                      <a:r>
                        <a:rPr lang="en-US" sz="900" dirty="0">
                          <a:solidFill>
                            <a:srgbClr val="2C2C2C"/>
                          </a:solidFill>
                          <a:latin typeface="Arial"/>
                          <a:ea typeface="Arial"/>
                          <a:cs typeface="Arial"/>
                          <a:sym typeface="Arial"/>
                        </a:rPr>
                        <a:t>Virtual </a:t>
                      </a:r>
                      <a:r>
                        <a:rPr lang="en-US" sz="900" dirty="0" err="1">
                          <a:solidFill>
                            <a:srgbClr val="2C2C2C"/>
                          </a:solidFill>
                          <a:latin typeface="Arial"/>
                          <a:ea typeface="Arial"/>
                          <a:cs typeface="Arial"/>
                          <a:sym typeface="Arial"/>
                        </a:rPr>
                        <a:t>PopUps</a:t>
                      </a:r>
                      <a:r>
                        <a:rPr lang="en-US" sz="900" dirty="0">
                          <a:solidFill>
                            <a:srgbClr val="2C2C2C"/>
                          </a:solidFill>
                          <a:latin typeface="Arial"/>
                          <a:ea typeface="Arial"/>
                          <a:cs typeface="Arial"/>
                          <a:sym typeface="Arial"/>
                        </a:rPr>
                        <a:t> can be deployed in the cloud as needed, saving hardware and storage costs</a:t>
                      </a:r>
                    </a:p>
                    <a:p>
                      <a:pPr marL="366395" marR="0" lvl="0" indent="-159385" algn="l" rtl="0">
                        <a:lnSpc>
                          <a:spcPct val="100000"/>
                        </a:lnSpc>
                        <a:spcBef>
                          <a:spcPts val="5"/>
                        </a:spcBef>
                        <a:spcAft>
                          <a:spcPts val="0"/>
                        </a:spcAft>
                        <a:buClr>
                          <a:srgbClr val="00B050"/>
                        </a:buClr>
                        <a:buSzPts val="1000"/>
                        <a:buFont typeface="Noto Sans Symbols"/>
                        <a:buChar char="✔"/>
                      </a:pPr>
                      <a:r>
                        <a:rPr lang="en-US" sz="900" dirty="0">
                          <a:solidFill>
                            <a:srgbClr val="2C2C2C"/>
                          </a:solidFill>
                          <a:latin typeface="Arial"/>
                          <a:ea typeface="Arial"/>
                          <a:cs typeface="Arial"/>
                          <a:sym typeface="Arial"/>
                        </a:rPr>
                        <a:t>Flexibility to deploy additional environments as needed without hardware constraints </a:t>
                      </a:r>
                      <a:endParaRPr sz="900" dirty="0">
                        <a:solidFill>
                          <a:srgbClr val="2C2C2C"/>
                        </a:solidFill>
                        <a:latin typeface="Arial"/>
                        <a:ea typeface="Arial"/>
                        <a:cs typeface="Arial"/>
                        <a:sym typeface="Arial"/>
                      </a:endParaRPr>
                    </a:p>
                  </a:txBody>
                  <a:tcPr marL="0" marR="0" marT="4450" marB="0">
                    <a:lnR w="19050" cap="flat" cmpd="sng">
                      <a:solidFill>
                        <a:srgbClr val="FFFFFF"/>
                      </a:solidFill>
                      <a:prstDash val="solid"/>
                      <a:round/>
                      <a:headEnd type="none" w="sm" len="sm"/>
                      <a:tailEnd type="none" w="sm" len="sm"/>
                    </a:lnR>
                    <a:lnT w="53975" cap="flat" cmpd="sng" algn="ctr">
                      <a:solidFill>
                        <a:srgbClr val="D9D9D9"/>
                      </a:solidFill>
                      <a:prstDash val="solid"/>
                      <a:round/>
                      <a:headEnd type="none" w="sm" len="sm"/>
                      <a:tailEnd type="none" w="sm" len="sm"/>
                    </a:lnT>
                    <a:lnB w="53975" cap="flat" cmpd="sng">
                      <a:solidFill>
                        <a:srgbClr val="D9D9D9"/>
                      </a:solidFill>
                      <a:prstDash val="solid"/>
                      <a:round/>
                      <a:headEnd type="none" w="sm" len="sm"/>
                      <a:tailEnd type="none" w="sm" len="sm"/>
                    </a:lnB>
                  </a:tcPr>
                </a:tc>
                <a:extLst>
                  <a:ext uri="{0D108BD9-81ED-4DB2-BD59-A6C34878D82A}">
                    <a16:rowId xmlns:a16="http://schemas.microsoft.com/office/drawing/2014/main" val="3816210980"/>
                  </a:ext>
                </a:extLst>
              </a:tr>
            </a:tbl>
          </a:graphicData>
        </a:graphic>
      </p:graphicFrame>
      <p:grpSp>
        <p:nvGrpSpPr>
          <p:cNvPr id="2" name="Group 1">
            <a:extLst>
              <a:ext uri="{FF2B5EF4-FFF2-40B4-BE49-F238E27FC236}">
                <a16:creationId xmlns:a16="http://schemas.microsoft.com/office/drawing/2014/main" id="{79406E02-C7B7-064F-96AF-9A9B20BB0F6F}"/>
              </a:ext>
            </a:extLst>
          </p:cNvPr>
          <p:cNvGrpSpPr/>
          <p:nvPr/>
        </p:nvGrpSpPr>
        <p:grpSpPr>
          <a:xfrm>
            <a:off x="629237" y="1895511"/>
            <a:ext cx="945827" cy="362490"/>
            <a:chOff x="746746" y="2199750"/>
            <a:chExt cx="1128320" cy="446100"/>
          </a:xfrm>
        </p:grpSpPr>
        <p:sp>
          <p:nvSpPr>
            <p:cNvPr id="1583" name="Google Shape;1583;p225"/>
            <p:cNvSpPr/>
            <p:nvPr/>
          </p:nvSpPr>
          <p:spPr>
            <a:xfrm>
              <a:off x="746746" y="2199750"/>
              <a:ext cx="399000" cy="446100"/>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4" name="Google Shape;1584;p225"/>
            <p:cNvSpPr/>
            <p:nvPr/>
          </p:nvSpPr>
          <p:spPr>
            <a:xfrm>
              <a:off x="832190" y="2339900"/>
              <a:ext cx="216600" cy="242100"/>
            </a:xfrm>
            <a:prstGeom prst="rect">
              <a:avLst/>
            </a:prstGeom>
            <a:blipFill rotWithShape="1">
              <a:blip r:embed="rId4">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5" name="Google Shape;1585;p225"/>
            <p:cNvSpPr/>
            <p:nvPr/>
          </p:nvSpPr>
          <p:spPr>
            <a:xfrm>
              <a:off x="1471866" y="2199750"/>
              <a:ext cx="403200" cy="446100"/>
            </a:xfrm>
            <a:prstGeom prst="rect">
              <a:avLst/>
            </a:prstGeom>
            <a:blipFill rotWithShape="1">
              <a:blip r:embed="rId5">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6" name="Google Shape;1586;p225"/>
            <p:cNvSpPr/>
            <p:nvPr/>
          </p:nvSpPr>
          <p:spPr>
            <a:xfrm>
              <a:off x="1676886" y="2354883"/>
              <a:ext cx="75970" cy="116827"/>
            </a:xfrm>
            <a:custGeom>
              <a:avLst/>
              <a:gdLst/>
              <a:ahLst/>
              <a:cxnLst/>
              <a:rect l="l" t="t" r="r" b="b"/>
              <a:pathLst>
                <a:path w="53975" h="74294" extrusionOk="0">
                  <a:moveTo>
                    <a:pt x="0" y="0"/>
                  </a:moveTo>
                  <a:lnTo>
                    <a:pt x="14946" y="1530"/>
                  </a:lnTo>
                  <a:lnTo>
                    <a:pt x="29133" y="6000"/>
                  </a:lnTo>
                  <a:lnTo>
                    <a:pt x="42133" y="13226"/>
                  </a:lnTo>
                  <a:lnTo>
                    <a:pt x="53523" y="23025"/>
                  </a:lnTo>
                  <a:lnTo>
                    <a:pt x="0" y="73719"/>
                  </a:lnTo>
                  <a:lnTo>
                    <a:pt x="0" y="0"/>
                  </a:lnTo>
                  <a:close/>
                </a:path>
              </a:pathLst>
            </a:custGeom>
            <a:noFill/>
            <a:ln w="9525" cap="flat" cmpd="sng">
              <a:solidFill>
                <a:srgbClr val="A6A6A6"/>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7" name="Google Shape;1587;p225"/>
            <p:cNvSpPr/>
            <p:nvPr/>
          </p:nvSpPr>
          <p:spPr>
            <a:xfrm>
              <a:off x="1145468" y="2421684"/>
              <a:ext cx="361080" cy="119824"/>
            </a:xfrm>
            <a:custGeom>
              <a:avLst/>
              <a:gdLst/>
              <a:ahLst/>
              <a:cxnLst/>
              <a:rect l="l" t="t" r="r" b="b"/>
              <a:pathLst>
                <a:path w="256540" h="76200" extrusionOk="0">
                  <a:moveTo>
                    <a:pt x="179732" y="0"/>
                  </a:moveTo>
                  <a:lnTo>
                    <a:pt x="179732" y="76199"/>
                  </a:lnTo>
                  <a:lnTo>
                    <a:pt x="233709" y="49212"/>
                  </a:lnTo>
                  <a:lnTo>
                    <a:pt x="192432" y="49212"/>
                  </a:lnTo>
                  <a:lnTo>
                    <a:pt x="192432" y="26987"/>
                  </a:lnTo>
                  <a:lnTo>
                    <a:pt x="233705" y="26987"/>
                  </a:lnTo>
                  <a:lnTo>
                    <a:pt x="179732" y="0"/>
                  </a:lnTo>
                  <a:close/>
                </a:path>
                <a:path w="256540" h="76200" extrusionOk="0">
                  <a:moveTo>
                    <a:pt x="179732" y="26987"/>
                  </a:moveTo>
                  <a:lnTo>
                    <a:pt x="0" y="26987"/>
                  </a:lnTo>
                  <a:lnTo>
                    <a:pt x="0" y="49212"/>
                  </a:lnTo>
                  <a:lnTo>
                    <a:pt x="179732" y="49212"/>
                  </a:lnTo>
                  <a:lnTo>
                    <a:pt x="179732" y="26987"/>
                  </a:lnTo>
                  <a:close/>
                </a:path>
                <a:path w="256540" h="76200" extrusionOk="0">
                  <a:moveTo>
                    <a:pt x="233705" y="26987"/>
                  </a:moveTo>
                  <a:lnTo>
                    <a:pt x="192432" y="26987"/>
                  </a:lnTo>
                  <a:lnTo>
                    <a:pt x="192432" y="49212"/>
                  </a:lnTo>
                  <a:lnTo>
                    <a:pt x="233709" y="49212"/>
                  </a:lnTo>
                  <a:lnTo>
                    <a:pt x="255932" y="38101"/>
                  </a:lnTo>
                  <a:lnTo>
                    <a:pt x="233705" y="26987"/>
                  </a:lnTo>
                  <a:close/>
                </a:path>
              </a:pathLst>
            </a:custGeom>
            <a:solidFill>
              <a:srgbClr val="2C2C2C"/>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88" name="Google Shape;1588;p225"/>
          <p:cNvSpPr/>
          <p:nvPr/>
        </p:nvSpPr>
        <p:spPr>
          <a:xfrm>
            <a:off x="681811" y="2855920"/>
            <a:ext cx="629193" cy="362490"/>
          </a:xfrm>
          <a:prstGeom prst="rect">
            <a:avLst/>
          </a:prstGeom>
          <a:blipFill rotWithShape="1">
            <a:blip r:embed="rId6">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 name="Group 2">
            <a:extLst>
              <a:ext uri="{FF2B5EF4-FFF2-40B4-BE49-F238E27FC236}">
                <a16:creationId xmlns:a16="http://schemas.microsoft.com/office/drawing/2014/main" id="{7E4C3C1A-ABF2-8040-B38D-FB7FB23CDBEF}"/>
              </a:ext>
            </a:extLst>
          </p:cNvPr>
          <p:cNvGrpSpPr/>
          <p:nvPr/>
        </p:nvGrpSpPr>
        <p:grpSpPr>
          <a:xfrm>
            <a:off x="515322" y="3817548"/>
            <a:ext cx="871698" cy="270429"/>
            <a:chOff x="777260" y="4892221"/>
            <a:chExt cx="1068217" cy="379419"/>
          </a:xfrm>
        </p:grpSpPr>
        <p:sp>
          <p:nvSpPr>
            <p:cNvPr id="1589" name="Google Shape;1589;p225"/>
            <p:cNvSpPr/>
            <p:nvPr/>
          </p:nvSpPr>
          <p:spPr>
            <a:xfrm>
              <a:off x="777260" y="4892221"/>
              <a:ext cx="330600" cy="372900"/>
            </a:xfrm>
            <a:prstGeom prst="rect">
              <a:avLst/>
            </a:prstGeom>
            <a:blipFill rotWithShape="1">
              <a:blip r:embed="rId7">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90" name="Google Shape;1590;p225"/>
            <p:cNvSpPr/>
            <p:nvPr/>
          </p:nvSpPr>
          <p:spPr>
            <a:xfrm>
              <a:off x="1118119" y="5000798"/>
              <a:ext cx="351967" cy="116586"/>
            </a:xfrm>
            <a:custGeom>
              <a:avLst/>
              <a:gdLst/>
              <a:ahLst/>
              <a:cxnLst/>
              <a:rect l="l" t="t" r="r" b="b"/>
              <a:pathLst>
                <a:path w="283844" h="76200" extrusionOk="0">
                  <a:moveTo>
                    <a:pt x="207579" y="0"/>
                  </a:moveTo>
                  <a:lnTo>
                    <a:pt x="207578" y="76200"/>
                  </a:lnTo>
                  <a:lnTo>
                    <a:pt x="261555" y="49212"/>
                  </a:lnTo>
                  <a:lnTo>
                    <a:pt x="220278" y="49212"/>
                  </a:lnTo>
                  <a:lnTo>
                    <a:pt x="220278" y="26987"/>
                  </a:lnTo>
                  <a:lnTo>
                    <a:pt x="261552" y="26987"/>
                  </a:lnTo>
                  <a:lnTo>
                    <a:pt x="207579" y="0"/>
                  </a:lnTo>
                  <a:close/>
                </a:path>
                <a:path w="283844" h="76200" extrusionOk="0">
                  <a:moveTo>
                    <a:pt x="207579" y="26987"/>
                  </a:moveTo>
                  <a:lnTo>
                    <a:pt x="0" y="26987"/>
                  </a:lnTo>
                  <a:lnTo>
                    <a:pt x="0" y="49212"/>
                  </a:lnTo>
                  <a:lnTo>
                    <a:pt x="207578" y="49212"/>
                  </a:lnTo>
                  <a:lnTo>
                    <a:pt x="207579" y="26987"/>
                  </a:lnTo>
                  <a:close/>
                </a:path>
                <a:path w="283844" h="76200" extrusionOk="0">
                  <a:moveTo>
                    <a:pt x="261552" y="26987"/>
                  </a:moveTo>
                  <a:lnTo>
                    <a:pt x="220278" y="26987"/>
                  </a:lnTo>
                  <a:lnTo>
                    <a:pt x="220278" y="49212"/>
                  </a:lnTo>
                  <a:lnTo>
                    <a:pt x="261555" y="49212"/>
                  </a:lnTo>
                  <a:lnTo>
                    <a:pt x="283778" y="38101"/>
                  </a:lnTo>
                  <a:lnTo>
                    <a:pt x="261552" y="26987"/>
                  </a:lnTo>
                  <a:close/>
                </a:path>
              </a:pathLst>
            </a:custGeom>
            <a:solidFill>
              <a:srgbClr val="2C2C2C"/>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91" name="Google Shape;1591;p225"/>
            <p:cNvSpPr/>
            <p:nvPr/>
          </p:nvSpPr>
          <p:spPr>
            <a:xfrm>
              <a:off x="1514877" y="4892221"/>
              <a:ext cx="330600" cy="379419"/>
            </a:xfrm>
            <a:prstGeom prst="rect">
              <a:avLst/>
            </a:prstGeom>
            <a:blipFill rotWithShape="1">
              <a:blip r:embed="rId8">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92" name="Google Shape;1592;p225"/>
            <p:cNvSpPr/>
            <p:nvPr/>
          </p:nvSpPr>
          <p:spPr>
            <a:xfrm>
              <a:off x="1578893" y="5066382"/>
              <a:ext cx="98100" cy="142800"/>
            </a:xfrm>
            <a:prstGeom prst="rect">
              <a:avLst/>
            </a:prstGeom>
            <a:blipFill rotWithShape="1">
              <a:blip r:embed="rId9">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pic>
        <p:nvPicPr>
          <p:cNvPr id="1593" name="Google Shape;1593;p225"/>
          <p:cNvPicPr preferRelativeResize="0"/>
          <p:nvPr/>
        </p:nvPicPr>
        <p:blipFill>
          <a:blip r:embed="rId10">
            <a:alphaModFix/>
          </a:blip>
          <a:stretch>
            <a:fillRect/>
          </a:stretch>
        </p:blipFill>
        <p:spPr>
          <a:xfrm>
            <a:off x="742351" y="5506876"/>
            <a:ext cx="389460" cy="337657"/>
          </a:xfrm>
          <a:prstGeom prst="rect">
            <a:avLst/>
          </a:prstGeom>
          <a:noFill/>
          <a:ln>
            <a:noFill/>
          </a:ln>
        </p:spPr>
      </p:pic>
      <p:sp>
        <p:nvSpPr>
          <p:cNvPr id="1594" name="Google Shape;1594;p225"/>
          <p:cNvSpPr txBox="1">
            <a:spLocks noGrp="1"/>
          </p:cNvSpPr>
          <p:nvPr>
            <p:ph type="title" idx="4294967295"/>
          </p:nvPr>
        </p:nvSpPr>
        <p:spPr>
          <a:xfrm>
            <a:off x="263306" y="202104"/>
            <a:ext cx="11232008" cy="68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US" dirty="0">
                <a:solidFill>
                  <a:srgbClr val="000000"/>
                </a:solidFill>
              </a:rPr>
              <a:t>Key Use Cases &amp; Validation Points to Prove for</a:t>
            </a:r>
            <a:r>
              <a:rPr lang="en-US" dirty="0">
                <a:solidFill>
                  <a:schemeClr val="accent3"/>
                </a:solidFill>
              </a:rPr>
              <a:t> &lt;customer name&gt; - Mainframe Virtualisation &amp; Masking</a:t>
            </a:r>
            <a:endParaRPr dirty="0">
              <a:solidFill>
                <a:schemeClr val="accent3"/>
              </a:solidFill>
            </a:endParaRPr>
          </a:p>
        </p:txBody>
      </p:sp>
      <p:pic>
        <p:nvPicPr>
          <p:cNvPr id="5" name="Graphic 4" descr="Cloud outline">
            <a:extLst>
              <a:ext uri="{FF2B5EF4-FFF2-40B4-BE49-F238E27FC236}">
                <a16:creationId xmlns:a16="http://schemas.microsoft.com/office/drawing/2014/main" id="{4D494BB7-30C8-E446-87B6-7272AA30B5E6}"/>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96940" y="6217622"/>
            <a:ext cx="572539" cy="572539"/>
          </a:xfrm>
          <a:prstGeom prst="rect">
            <a:avLst/>
          </a:prstGeom>
        </p:spPr>
      </p:pic>
      <p:pic>
        <p:nvPicPr>
          <p:cNvPr id="20" name="Google Shape;7341;p594">
            <a:extLst>
              <a:ext uri="{FF2B5EF4-FFF2-40B4-BE49-F238E27FC236}">
                <a16:creationId xmlns:a16="http://schemas.microsoft.com/office/drawing/2014/main" id="{46C10084-696A-0D49-80E6-39576654E778}"/>
              </a:ext>
            </a:extLst>
          </p:cNvPr>
          <p:cNvPicPr preferRelativeResize="0"/>
          <p:nvPr/>
        </p:nvPicPr>
        <p:blipFill>
          <a:blip r:embed="rId13">
            <a:alphaModFix/>
          </a:blip>
          <a:stretch>
            <a:fillRect/>
          </a:stretch>
        </p:blipFill>
        <p:spPr>
          <a:xfrm>
            <a:off x="772594" y="4570359"/>
            <a:ext cx="436061" cy="466290"/>
          </a:xfrm>
          <a:prstGeom prst="rect">
            <a:avLst/>
          </a:prstGeom>
          <a:noFill/>
          <a:ln>
            <a:noFill/>
          </a:ln>
        </p:spPr>
      </p:pic>
      <p:pic>
        <p:nvPicPr>
          <p:cNvPr id="8" name="Picture 7" descr="A close up of a logo&#10;&#10;AI-generated content may be incorrect.">
            <a:extLst>
              <a:ext uri="{FF2B5EF4-FFF2-40B4-BE49-F238E27FC236}">
                <a16:creationId xmlns:a16="http://schemas.microsoft.com/office/drawing/2014/main" id="{B8D2F0B0-CFE6-65AC-AE0D-0705C3E9A496}"/>
              </a:ext>
            </a:extLst>
          </p:cNvPr>
          <p:cNvPicPr>
            <a:picLocks noChangeAspect="1"/>
          </p:cNvPicPr>
          <p:nvPr/>
        </p:nvPicPr>
        <p:blipFill>
          <a:blip r:embed="rId14"/>
          <a:stretch>
            <a:fillRect/>
          </a:stretch>
        </p:blipFill>
        <p:spPr>
          <a:xfrm>
            <a:off x="10643627" y="118781"/>
            <a:ext cx="1294841" cy="416860"/>
          </a:xfrm>
          <a:prstGeom prst="rect">
            <a:avLst/>
          </a:prstGeom>
        </p:spPr>
      </p:pic>
      <p:pic>
        <p:nvPicPr>
          <p:cNvPr id="10" name="Picture 9" descr="A picture containing text, clipart&#10;&#10;Description automatically generated">
            <a:extLst>
              <a:ext uri="{FF2B5EF4-FFF2-40B4-BE49-F238E27FC236}">
                <a16:creationId xmlns:a16="http://schemas.microsoft.com/office/drawing/2014/main" id="{30527240-6B17-4570-EFDD-48D8E65AD4A2}"/>
              </a:ext>
            </a:extLst>
          </p:cNvPr>
          <p:cNvPicPr>
            <a:picLocks noChangeAspect="1"/>
          </p:cNvPicPr>
          <p:nvPr/>
        </p:nvPicPr>
        <p:blipFill>
          <a:blip r:embed="rId15"/>
          <a:stretch>
            <a:fillRect/>
          </a:stretch>
        </p:blipFill>
        <p:spPr>
          <a:xfrm>
            <a:off x="10751540" y="588531"/>
            <a:ext cx="1185333" cy="299373"/>
          </a:xfrm>
          <a:prstGeom prst="rect">
            <a:avLst/>
          </a:prstGeom>
        </p:spPr>
      </p:pic>
    </p:spTree>
    <p:extLst>
      <p:ext uri="{BB962C8B-B14F-4D97-AF65-F5344CB8AC3E}">
        <p14:creationId xmlns:p14="http://schemas.microsoft.com/office/powerpoint/2010/main" val="3234518572"/>
      </p:ext>
    </p:extLst>
  </p:cSld>
  <p:clrMapOvr>
    <a:masterClrMapping/>
  </p:clrMapOvr>
</p:sld>
</file>

<file path=ppt/theme/theme1.xml><?xml version="1.0" encoding="utf-8"?>
<a:theme xmlns:a="http://schemas.openxmlformats.org/drawingml/2006/main" name="delphix-master">
  <a:themeElements>
    <a:clrScheme name="Custom 2">
      <a:dk1>
        <a:srgbClr val="000000"/>
      </a:dk1>
      <a:lt1>
        <a:srgbClr val="FFFFFF"/>
      </a:lt1>
      <a:dk2>
        <a:srgbClr val="44546A"/>
      </a:dk2>
      <a:lt2>
        <a:srgbClr val="E7E6E6"/>
      </a:lt2>
      <a:accent1>
        <a:srgbClr val="00D9F9"/>
      </a:accent1>
      <a:accent2>
        <a:srgbClr val="0082DE"/>
      </a:accent2>
      <a:accent3>
        <a:srgbClr val="C21776"/>
      </a:accent3>
      <a:accent4>
        <a:srgbClr val="004F69"/>
      </a:accent4>
      <a:accent5>
        <a:srgbClr val="FF4800"/>
      </a:accent5>
      <a:accent6>
        <a:srgbClr val="0082DE"/>
      </a:accent6>
      <a:hlink>
        <a:srgbClr val="C21776"/>
      </a:hlink>
      <a:folHlink>
        <a:srgbClr val="FF48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3CCE6F88739B749AA7CA671FE1C8F30" ma:contentTypeVersion="21" ma:contentTypeDescription="Create a new document." ma:contentTypeScope="" ma:versionID="9f94d3071a37147c5621df9d49a00a20">
  <xsd:schema xmlns:xsd="http://www.w3.org/2001/XMLSchema" xmlns:xs="http://www.w3.org/2001/XMLSchema" xmlns:p="http://schemas.microsoft.com/office/2006/metadata/properties" xmlns:ns2="08313674-8c12-4809-a7d3-8b7873537ebe" xmlns:ns3="ba59d12e-f6f8-4a86-b364-5b41418c5c43" targetNamespace="http://schemas.microsoft.com/office/2006/metadata/properties" ma:root="true" ma:fieldsID="877d366a14f40f737f28e5c44bbd9a45" ns2:_="" ns3:_="">
    <xsd:import namespace="08313674-8c12-4809-a7d3-8b7873537ebe"/>
    <xsd:import namespace="ba59d12e-f6f8-4a86-b364-5b41418c5c43"/>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igrationWizIdPermissionLevels" minOccurs="0"/>
                <xsd:element ref="ns2:MigrationWizIdDocumentLibraryPermissions" minOccurs="0"/>
                <xsd:element ref="ns2:MigrationWizIdSecurityGroups" minOccurs="0"/>
                <xsd:element ref="ns3:SharedWithUsers" minOccurs="0"/>
                <xsd:element ref="ns3:SharedWithDetail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313674-8c12-4809-a7d3-8b7873537ebe"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igrationWizIdPermissionLevels" ma:index="20" nillable="true" ma:displayName="MigrationWizIdPermissionLevels" ma:internalName="MigrationWizIdPermissionLevels">
      <xsd:simpleType>
        <xsd:restriction base="dms:Text"/>
      </xsd:simpleType>
    </xsd:element>
    <xsd:element name="MigrationWizIdDocumentLibraryPermissions" ma:index="21" nillable="true" ma:displayName="MigrationWizIdDocumentLibraryPermissions" ma:internalName="MigrationWizIdDocumentLibraryPermissions">
      <xsd:simpleType>
        <xsd:restriction base="dms:Text"/>
      </xsd:simpleType>
    </xsd:element>
    <xsd:element name="MigrationWizIdSecurityGroups" ma:index="22" nillable="true" ma:displayName="MigrationWizIdSecurityGroups" ma:internalName="MigrationWizIdSecurityGroups">
      <xsd:simpleType>
        <xsd:restriction base="dms:Text"/>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8a0e8f4f-b134-43f8-8ecc-9691b9e76d5c" ma:termSetId="09814cd3-568e-fe90-9814-8d621ff8fb84" ma:anchorId="fba54fb3-c3e1-fe81-a776-ca4b69148c4d" ma:open="true" ma:isKeyword="false">
      <xsd:complexType>
        <xsd:sequence>
          <xsd:element ref="pc:Terms" minOccurs="0" maxOccurs="1"/>
        </xsd:sequence>
      </xsd:complexType>
    </xsd:element>
    <xsd:element name="MediaServiceOCR" ma:index="2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a59d12e-f6f8-4a86-b364-5b41418c5c43"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TaxCatchAll" ma:index="27" nillable="true" ma:displayName="Taxonomy Catch All Column" ma:hidden="true" ma:list="{b489ea50-e50e-4fbe-a10f-9e2257fef03a}" ma:internalName="TaxCatchAll" ma:showField="CatchAllData" ma:web="ba59d12e-f6f8-4a86-b364-5b41418c5c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8313674-8c12-4809-a7d3-8b7873537ebe">
      <Terms xmlns="http://schemas.microsoft.com/office/infopath/2007/PartnerControls"/>
    </lcf76f155ced4ddcb4097134ff3c332f>
    <TaxCatchAll xmlns="ba59d12e-f6f8-4a86-b364-5b41418c5c43" xsi:nil="true"/>
    <MigrationWizIdVersion xmlns="08313674-8c12-4809-a7d3-8b7873537ebe" xsi:nil="true"/>
    <MigrationWizId xmlns="08313674-8c12-4809-a7d3-8b7873537ebe" xsi:nil="true"/>
    <lcf76f155ced4ddcb4097134ff3c332f0 xmlns="08313674-8c12-4809-a7d3-8b7873537ebe" xsi:nil="true"/>
    <MigrationWizIdPermissionLevels xmlns="08313674-8c12-4809-a7d3-8b7873537ebe" xsi:nil="true"/>
    <MigrationWizIdPermissions xmlns="08313674-8c12-4809-a7d3-8b7873537ebe" xsi:nil="true"/>
    <MigrationWizIdDocumentLibraryPermissions xmlns="08313674-8c12-4809-a7d3-8b7873537ebe" xsi:nil="true"/>
    <MigrationWizIdSecurityGroups xmlns="08313674-8c12-4809-a7d3-8b7873537eb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0B4BF8-5F20-46E6-8BB9-E98E8068D2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313674-8c12-4809-a7d3-8b7873537ebe"/>
    <ds:schemaRef ds:uri="ba59d12e-f6f8-4a86-b364-5b41418c5c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5ABCAA3-1867-461A-9394-6AE3BCBE18A2}">
  <ds:schemaRefs>
    <ds:schemaRef ds:uri="http://schemas.microsoft.com/office/2006/metadata/properties"/>
    <ds:schemaRef ds:uri="http://schemas.microsoft.com/office/infopath/2007/PartnerControls"/>
    <ds:schemaRef ds:uri="43525b5a-f224-47f5-80b5-215ca2dc3141"/>
    <ds:schemaRef ds:uri="5ca259a5-43e4-43d6-8a51-d890f56012d3"/>
    <ds:schemaRef ds:uri="08313674-8c12-4809-a7d3-8b7873537ebe"/>
    <ds:schemaRef ds:uri="ba59d12e-f6f8-4a86-b364-5b41418c5c43"/>
  </ds:schemaRefs>
</ds:datastoreItem>
</file>

<file path=customXml/itemProps3.xml><?xml version="1.0" encoding="utf-8"?>
<ds:datastoreItem xmlns:ds="http://schemas.openxmlformats.org/officeDocument/2006/customXml" ds:itemID="{2900C996-B1C8-4DA1-BE75-26212FEFC1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243</TotalTime>
  <Words>1264</Words>
  <Application>Microsoft Office PowerPoint</Application>
  <PresentationFormat>Widescreen</PresentationFormat>
  <Paragraphs>121</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delphix-master</vt:lpstr>
      <vt:lpstr>Example Current State, Desired State, Goals and Capabilities for &lt;customer name&gt;</vt:lpstr>
      <vt:lpstr>Key Use Cases &amp; Validation Points to Prove for &lt;customer name&gt; - Mainframe Virtualisation &amp; Masking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&lt;customer Logo&gt;  &lt;Customer name&gt; POV - July 2021 Murex requires fast, self-service access to EOD data &amp; instantly repeatable runs to meet Risk Processing regulations for VaR reporting</dc:title>
  <cp:lastModifiedBy>Muthiah Maruthappan</cp:lastModifiedBy>
  <cp:revision>29</cp:revision>
  <dcterms:modified xsi:type="dcterms:W3CDTF">2025-10-21T08:50:31Z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0x010100D3CCE6F88739B749AA7CA671FE1C8F30</vt:lpwstr>
  </property>
  <property fmtid="{D5CDD505-2E9C-101B-9397-08002B2CF9AE}" pid="3" name="MediaServiceImageTags">
    <vt:lpwstr/>
  </property>
</Properties>
</file>